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36"/>
  </p:notesMasterIdLst>
  <p:handoutMasterIdLst>
    <p:handoutMasterId r:id="rId37"/>
  </p:handoutMasterIdLst>
  <p:sldIdLst>
    <p:sldId id="277" r:id="rId6"/>
    <p:sldId id="330" r:id="rId7"/>
    <p:sldId id="451" r:id="rId8"/>
    <p:sldId id="452" r:id="rId9"/>
    <p:sldId id="409" r:id="rId10"/>
    <p:sldId id="398" r:id="rId11"/>
    <p:sldId id="399" r:id="rId12"/>
    <p:sldId id="400" r:id="rId13"/>
    <p:sldId id="401" r:id="rId14"/>
    <p:sldId id="454" r:id="rId15"/>
    <p:sldId id="402" r:id="rId16"/>
    <p:sldId id="403" r:id="rId17"/>
    <p:sldId id="411" r:id="rId18"/>
    <p:sldId id="412" r:id="rId19"/>
    <p:sldId id="456" r:id="rId20"/>
    <p:sldId id="419" r:id="rId21"/>
    <p:sldId id="457" r:id="rId22"/>
    <p:sldId id="448" r:id="rId23"/>
    <p:sldId id="404" r:id="rId24"/>
    <p:sldId id="383" r:id="rId25"/>
    <p:sldId id="435" r:id="rId26"/>
    <p:sldId id="432" r:id="rId27"/>
    <p:sldId id="430" r:id="rId28"/>
    <p:sldId id="431" r:id="rId29"/>
    <p:sldId id="450" r:id="rId30"/>
    <p:sldId id="405" r:id="rId31"/>
    <p:sldId id="406" r:id="rId32"/>
    <p:sldId id="458" r:id="rId33"/>
    <p:sldId id="447" r:id="rId34"/>
    <p:sldId id="459" r:id="rId35"/>
  </p:sldIdLst>
  <p:sldSz cx="9144000" cy="6858000" type="screen4x3"/>
  <p:notesSz cx="6735763" cy="9866313"/>
  <p:defaultTex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F3F4"/>
    <a:srgbClr val="F3F9FA"/>
    <a:srgbClr val="CCFFCC"/>
    <a:srgbClr val="FFCCCC"/>
    <a:srgbClr val="FFCCFF"/>
    <a:srgbClr val="F8FD23"/>
    <a:srgbClr val="FFCC00"/>
    <a:srgbClr val="FF0000"/>
    <a:srgbClr val="0DF143"/>
    <a:srgbClr val="FCFE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25" autoAdjust="0"/>
    <p:restoredTop sz="63636" autoAdjust="0"/>
  </p:normalViewPr>
  <p:slideViewPr>
    <p:cSldViewPr>
      <p:cViewPr varScale="1">
        <p:scale>
          <a:sx n="51" d="100"/>
          <a:sy n="51" d="100"/>
        </p:scale>
        <p:origin x="182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19565" cy="493868"/>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391" eaLnBrk="1" hangingPunct="1">
              <a:defRPr sz="1200">
                <a:latin typeface="Arial" charset="0"/>
              </a:defRPr>
            </a:lvl1pPr>
          </a:lstStyle>
          <a:p>
            <a:pPr>
              <a:defRPr/>
            </a:pPr>
            <a:endParaRPr lang="de-CH"/>
          </a:p>
        </p:txBody>
      </p:sp>
      <p:sp>
        <p:nvSpPr>
          <p:cNvPr id="26627" name="Rectangle 3"/>
          <p:cNvSpPr>
            <a:spLocks noGrp="1" noChangeArrowheads="1"/>
          </p:cNvSpPr>
          <p:nvPr>
            <p:ph type="dt" sz="quarter" idx="1"/>
          </p:nvPr>
        </p:nvSpPr>
        <p:spPr bwMode="auto">
          <a:xfrm>
            <a:off x="3814626" y="0"/>
            <a:ext cx="2919565" cy="493868"/>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391" eaLnBrk="1" hangingPunct="1">
              <a:defRPr sz="1200">
                <a:latin typeface="Arial" charset="0"/>
              </a:defRPr>
            </a:lvl1pPr>
          </a:lstStyle>
          <a:p>
            <a:pPr>
              <a:defRPr/>
            </a:pPr>
            <a:endParaRPr lang="de-CH"/>
          </a:p>
        </p:txBody>
      </p:sp>
      <p:sp>
        <p:nvSpPr>
          <p:cNvPr id="26628" name="Rectangle 4"/>
          <p:cNvSpPr>
            <a:spLocks noGrp="1" noChangeArrowheads="1"/>
          </p:cNvSpPr>
          <p:nvPr>
            <p:ph type="ftr" sz="quarter" idx="2"/>
          </p:nvPr>
        </p:nvSpPr>
        <p:spPr bwMode="auto">
          <a:xfrm>
            <a:off x="0" y="9370868"/>
            <a:ext cx="2919565" cy="493867"/>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391" eaLnBrk="1" hangingPunct="1">
              <a:defRPr sz="1200">
                <a:latin typeface="Arial" charset="0"/>
              </a:defRPr>
            </a:lvl1pPr>
          </a:lstStyle>
          <a:p>
            <a:pPr>
              <a:defRPr/>
            </a:pPr>
            <a:endParaRPr lang="de-CH"/>
          </a:p>
        </p:txBody>
      </p:sp>
      <p:sp>
        <p:nvSpPr>
          <p:cNvPr id="26629" name="Rectangle 5"/>
          <p:cNvSpPr>
            <a:spLocks noGrp="1" noChangeArrowheads="1"/>
          </p:cNvSpPr>
          <p:nvPr>
            <p:ph type="sldNum" sz="quarter" idx="3"/>
          </p:nvPr>
        </p:nvSpPr>
        <p:spPr bwMode="auto">
          <a:xfrm>
            <a:off x="3814626" y="9370868"/>
            <a:ext cx="2919565" cy="493867"/>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391" eaLnBrk="1" hangingPunct="1">
              <a:defRPr sz="1200"/>
            </a:lvl1pPr>
          </a:lstStyle>
          <a:p>
            <a:pPr>
              <a:defRPr/>
            </a:pPr>
            <a:fld id="{8AB848DB-9019-48C1-B85C-D91DBB2C56EF}" type="slidenum">
              <a:rPr lang="de-CH" altLang="de-DE"/>
              <a:pPr>
                <a:defRPr/>
              </a:pPr>
              <a:t>‹Nr.›</a:t>
            </a:fld>
            <a:endParaRPr lang="de-CH" altLang="de-DE"/>
          </a:p>
        </p:txBody>
      </p:sp>
    </p:spTree>
    <p:extLst>
      <p:ext uri="{BB962C8B-B14F-4D97-AF65-F5344CB8AC3E}">
        <p14:creationId xmlns:p14="http://schemas.microsoft.com/office/powerpoint/2010/main" val="757750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9565" cy="493868"/>
          </a:xfrm>
          <a:prstGeom prst="rect">
            <a:avLst/>
          </a:prstGeom>
        </p:spPr>
        <p:txBody>
          <a:bodyPr vert="horz" lIns="90763" tIns="45382" rIns="90763" bIns="45382" rtlCol="0"/>
          <a:lstStyle>
            <a:lvl1pPr algn="l" eaLnBrk="1" hangingPunct="1">
              <a:defRPr sz="1200">
                <a:latin typeface="Arial" charset="0"/>
              </a:defRPr>
            </a:lvl1pPr>
          </a:lstStyle>
          <a:p>
            <a:pPr>
              <a:defRPr/>
            </a:pPr>
            <a:endParaRPr lang="de-CH"/>
          </a:p>
        </p:txBody>
      </p:sp>
      <p:sp>
        <p:nvSpPr>
          <p:cNvPr id="3" name="Datumsplatzhalter 2"/>
          <p:cNvSpPr>
            <a:spLocks noGrp="1"/>
          </p:cNvSpPr>
          <p:nvPr>
            <p:ph type="dt" idx="1"/>
          </p:nvPr>
        </p:nvSpPr>
        <p:spPr>
          <a:xfrm>
            <a:off x="3814626" y="0"/>
            <a:ext cx="2919565" cy="493868"/>
          </a:xfrm>
          <a:prstGeom prst="rect">
            <a:avLst/>
          </a:prstGeom>
        </p:spPr>
        <p:txBody>
          <a:bodyPr vert="horz" lIns="90763" tIns="45382" rIns="90763" bIns="45382" rtlCol="0"/>
          <a:lstStyle>
            <a:lvl1pPr algn="r" eaLnBrk="1" hangingPunct="1">
              <a:defRPr sz="1200">
                <a:latin typeface="Arial" charset="0"/>
              </a:defRPr>
            </a:lvl1pPr>
          </a:lstStyle>
          <a:p>
            <a:pPr>
              <a:defRPr/>
            </a:pPr>
            <a:fld id="{60C9D4DB-AB2B-47C9-87B0-BF15736EA63B}" type="datetimeFigureOut">
              <a:rPr lang="de-CH"/>
              <a:pPr>
                <a:defRPr/>
              </a:pPr>
              <a:t>07.05.2018</a:t>
            </a:fld>
            <a:endParaRPr lang="de-CH"/>
          </a:p>
        </p:txBody>
      </p:sp>
      <p:sp>
        <p:nvSpPr>
          <p:cNvPr id="4" name="Folienbildplatzhalt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763" tIns="45382" rIns="90763" bIns="45382" rtlCol="0" anchor="ctr"/>
          <a:lstStyle/>
          <a:p>
            <a:pPr lvl="0"/>
            <a:endParaRPr lang="de-CH" noProof="0"/>
          </a:p>
        </p:txBody>
      </p:sp>
      <p:sp>
        <p:nvSpPr>
          <p:cNvPr id="5" name="Notizenplatzhalter 4"/>
          <p:cNvSpPr>
            <a:spLocks noGrp="1"/>
          </p:cNvSpPr>
          <p:nvPr>
            <p:ph type="body" sz="quarter" idx="3"/>
          </p:nvPr>
        </p:nvSpPr>
        <p:spPr>
          <a:xfrm>
            <a:off x="673262" y="4686223"/>
            <a:ext cx="5389240" cy="4440077"/>
          </a:xfrm>
          <a:prstGeom prst="rect">
            <a:avLst/>
          </a:prstGeom>
        </p:spPr>
        <p:txBody>
          <a:bodyPr vert="horz" lIns="90763" tIns="45382" rIns="90763" bIns="45382"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0" y="9370868"/>
            <a:ext cx="2919565" cy="493867"/>
          </a:xfrm>
          <a:prstGeom prst="rect">
            <a:avLst/>
          </a:prstGeom>
        </p:spPr>
        <p:txBody>
          <a:bodyPr vert="horz" lIns="90763" tIns="45382" rIns="90763" bIns="45382" rtlCol="0" anchor="b"/>
          <a:lstStyle>
            <a:lvl1pPr algn="l" eaLnBrk="1" hangingPunct="1">
              <a:defRPr sz="1200">
                <a:latin typeface="Arial" charset="0"/>
              </a:defRPr>
            </a:lvl1pPr>
          </a:lstStyle>
          <a:p>
            <a:pPr>
              <a:defRPr/>
            </a:pPr>
            <a:endParaRPr lang="de-CH"/>
          </a:p>
        </p:txBody>
      </p:sp>
      <p:sp>
        <p:nvSpPr>
          <p:cNvPr id="7" name="Foliennummernplatzhalter 6"/>
          <p:cNvSpPr>
            <a:spLocks noGrp="1"/>
          </p:cNvSpPr>
          <p:nvPr>
            <p:ph type="sldNum" sz="quarter" idx="5"/>
          </p:nvPr>
        </p:nvSpPr>
        <p:spPr>
          <a:xfrm>
            <a:off x="3814626" y="9370868"/>
            <a:ext cx="2919565" cy="493867"/>
          </a:xfrm>
          <a:prstGeom prst="rect">
            <a:avLst/>
          </a:prstGeom>
        </p:spPr>
        <p:txBody>
          <a:bodyPr vert="horz" wrap="square" lIns="90763" tIns="45382" rIns="90763" bIns="45382" numCol="1" anchor="b" anchorCtr="0" compatLnSpc="1">
            <a:prstTxWarp prst="textNoShape">
              <a:avLst/>
            </a:prstTxWarp>
          </a:bodyPr>
          <a:lstStyle>
            <a:lvl1pPr algn="r" eaLnBrk="1" hangingPunct="1">
              <a:defRPr sz="1200"/>
            </a:lvl1pPr>
          </a:lstStyle>
          <a:p>
            <a:pPr>
              <a:defRPr/>
            </a:pPr>
            <a:fld id="{463E932A-6F89-4EAB-815B-D4F17D1CDAD7}" type="slidenum">
              <a:rPr lang="de-CH" altLang="de-DE"/>
              <a:pPr>
                <a:defRPr/>
              </a:pPr>
              <a:t>‹Nr.›</a:t>
            </a:fld>
            <a:endParaRPr lang="de-CH" altLang="de-DE"/>
          </a:p>
        </p:txBody>
      </p:sp>
    </p:spTree>
    <p:extLst>
      <p:ext uri="{BB962C8B-B14F-4D97-AF65-F5344CB8AC3E}">
        <p14:creationId xmlns:p14="http://schemas.microsoft.com/office/powerpoint/2010/main" val="3818205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1</a:t>
            </a:fld>
            <a:endParaRPr lang="de-CH" altLang="de-DE"/>
          </a:p>
        </p:txBody>
      </p:sp>
    </p:spTree>
    <p:extLst>
      <p:ext uri="{BB962C8B-B14F-4D97-AF65-F5344CB8AC3E}">
        <p14:creationId xmlns:p14="http://schemas.microsoft.com/office/powerpoint/2010/main" val="164865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10</a:t>
            </a:fld>
            <a:endParaRPr lang="de-CH" altLang="de-DE"/>
          </a:p>
        </p:txBody>
      </p:sp>
    </p:spTree>
    <p:extLst>
      <p:ext uri="{BB962C8B-B14F-4D97-AF65-F5344CB8AC3E}">
        <p14:creationId xmlns:p14="http://schemas.microsoft.com/office/powerpoint/2010/main" val="414013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Lehrplan 21 ist in drei Stufen, sogenannte Zyklen, aufgeteilt: Kindergarten bis 2. Klasse, 3. bis 6. Klasse, 7. bis 9. Klasse. </a:t>
            </a:r>
          </a:p>
          <a:p>
            <a:endParaRPr lang="de-CH" dirty="0"/>
          </a:p>
          <a:p>
            <a:r>
              <a:rPr lang="de-CH" dirty="0"/>
              <a:t>Vieles bleibt bei den Fächern</a:t>
            </a:r>
            <a:r>
              <a:rPr lang="de-CH" baseline="0" dirty="0"/>
              <a:t> gleich, neu ist das Fach Medien und Informatik und die Bezeichnung NMG</a:t>
            </a:r>
            <a:r>
              <a:rPr lang="de-CH" dirty="0"/>
              <a:t>.</a:t>
            </a:r>
          </a:p>
          <a:p>
            <a:r>
              <a:rPr lang="de-CH" dirty="0"/>
              <a:t>Die Schülerinnen und Schüler werden in folgenden Fächern unterrichtet: Deutsch, Französisch, Englisch, Mathematik, Natur-Mensch-Gesellschaft (NMG), Gestalten (Bildnerisches Gestalten, Textiles und Technisches Gestalten), Musik, Bewegung und Sport, Medien und Informatik</a:t>
            </a:r>
          </a:p>
          <a:p>
            <a:endParaRPr lang="de-CH" dirty="0"/>
          </a:p>
          <a:p>
            <a:pPr defTabSz="907633">
              <a:defRPr/>
            </a:pPr>
            <a:r>
              <a:rPr lang="de-CH" dirty="0"/>
              <a:t>Am Lehrplan Fremdsprachen ändert sich nichts: Französisch wird ab der 3. Klasse, Englisch ab der 5. Klasse unterrichtet. </a:t>
            </a:r>
            <a:r>
              <a:rPr lang="de-CH" i="0" dirty="0">
                <a:solidFill>
                  <a:srgbClr val="FF0000"/>
                </a:solidFill>
              </a:rPr>
              <a:t>Der Passepartout Lehrplan ist in den Berner Lehrplan 21 integriert. </a:t>
            </a:r>
            <a:endParaRPr lang="de-CH" i="0" dirty="0" smtClean="0">
              <a:solidFill>
                <a:srgbClr val="FF0000"/>
              </a:solidFill>
            </a:endParaRPr>
          </a:p>
          <a:p>
            <a:pPr defTabSz="907633">
              <a:defRPr/>
            </a:pPr>
            <a:endParaRPr lang="de-CH" i="0" dirty="0" smtClean="0">
              <a:solidFill>
                <a:srgbClr val="FF0000"/>
              </a:solidFill>
            </a:endParaRPr>
          </a:p>
          <a:p>
            <a:pPr defTabSz="907633">
              <a:defRPr/>
            </a:pPr>
            <a:endParaRPr lang="de-CH" i="0" dirty="0">
              <a:solidFill>
                <a:srgbClr val="FF0000"/>
              </a:solidFill>
            </a:endParaRPr>
          </a:p>
          <a:p>
            <a:pPr defTabSz="907633">
              <a:defRPr/>
            </a:pPr>
            <a:r>
              <a:rPr lang="de-CH" i="1" dirty="0"/>
              <a:t>Fächerübergreifende Themen wie Berufliche Orientierung und Bildung für nachhaltige Entwicklung werden in verschiedenen Fächern behandelt.</a:t>
            </a:r>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11</a:t>
            </a:fld>
            <a:endParaRPr lang="de-DE">
              <a:solidFill>
                <a:srgbClr val="000000"/>
              </a:solidFill>
              <a:latin typeface="Arial" charset="0"/>
            </a:endParaRPr>
          </a:p>
        </p:txBody>
      </p:sp>
    </p:spTree>
    <p:extLst>
      <p:ext uri="{BB962C8B-B14F-4D97-AF65-F5344CB8AC3E}">
        <p14:creationId xmlns:p14="http://schemas.microsoft.com/office/powerpoint/2010/main" val="87710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Lehrplan 21 stärkt im Kanton Bern die Fächer Deutsch und Mathematik. Diese Fächer hatten bisher im Vergleich mit den anderen Kantonen zu wenig Lektionen. </a:t>
            </a:r>
          </a:p>
          <a:p>
            <a:r>
              <a:rPr lang="de-CH" dirty="0"/>
              <a:t>Konkret stehen den Schülerinnen und Schülern von der 1. – 9. Klasse 2 Lektionen</a:t>
            </a:r>
            <a:r>
              <a:rPr lang="de-CH" baseline="0" dirty="0"/>
              <a:t> mehr Deutsch und 5 Lektionen mehr Mathematik zur Verfügung als beim Lehrplan 95.</a:t>
            </a:r>
            <a:endParaRPr lang="de-CH" dirty="0"/>
          </a:p>
          <a:p>
            <a:r>
              <a:rPr lang="de-CH" dirty="0"/>
              <a:t>In Medien und Informatik im 5. und 6. sowie im 7. und 9. Schuljahr sind neu je eine Lektion wöchentlich vorgesehen.</a:t>
            </a:r>
          </a:p>
          <a:p>
            <a:endParaRPr lang="de-CH" dirty="0"/>
          </a:p>
          <a:p>
            <a:r>
              <a:rPr lang="de-CH" dirty="0"/>
              <a:t>Im 8. und 9. Schuljahr sieht die </a:t>
            </a:r>
            <a:r>
              <a:rPr lang="de-CH" dirty="0" err="1"/>
              <a:t>Lektionentafel</a:t>
            </a:r>
            <a:r>
              <a:rPr lang="de-CH" dirty="0"/>
              <a:t> neu mindestens drei Lektionen für die individuelle Vertiefung und Erweiterung (IVE) in Deutsch, Mathematik und Fremdsprachen vor. Sie dienen der Vorbereitung auf weitere Ausbildungen.</a:t>
            </a:r>
          </a:p>
          <a:p>
            <a:endParaRPr lang="de-CH" dirty="0"/>
          </a:p>
          <a:p>
            <a:r>
              <a:rPr lang="de-CH" dirty="0"/>
              <a:t>Als Folge der höheren </a:t>
            </a:r>
            <a:r>
              <a:rPr lang="de-CH" dirty="0" err="1"/>
              <a:t>Lektionenzahl</a:t>
            </a:r>
            <a:r>
              <a:rPr lang="de-CH" dirty="0"/>
              <a:t> werden die Hausaufgaben reduziert. </a:t>
            </a:r>
          </a:p>
          <a:p>
            <a:endParaRPr lang="de-CH" dirty="0"/>
          </a:p>
          <a:p>
            <a:r>
              <a:rPr lang="de-CH" dirty="0"/>
              <a:t>Hinweis: </a:t>
            </a:r>
            <a:r>
              <a:rPr lang="de-CH" baseline="0" dirty="0"/>
              <a:t> </a:t>
            </a:r>
            <a:r>
              <a:rPr lang="de-CH" dirty="0"/>
              <a:t>Die </a:t>
            </a:r>
            <a:r>
              <a:rPr lang="de-CH" dirty="0" err="1"/>
              <a:t>Lektionentafel</a:t>
            </a:r>
            <a:r>
              <a:rPr lang="de-CH" baseline="0" dirty="0"/>
              <a:t> gibt die Anzahl Lektionen pro Schuljahr und Fach wieder. Sie finde sie unter: h</a:t>
            </a:r>
            <a:r>
              <a:rPr lang="de-CH" dirty="0"/>
              <a:t>ttp://www.erz.be.ch/dam/documents/ERZ/AKVB/de/03_Lehrplaene_Lehrmittel/lehrplan_21_lektionentafel_d.pdf</a:t>
            </a:r>
          </a:p>
          <a:p>
            <a:endParaRPr lang="de-CH" dirty="0"/>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12</a:t>
            </a:fld>
            <a:endParaRPr lang="de-DE">
              <a:solidFill>
                <a:srgbClr val="000000"/>
              </a:solidFill>
              <a:latin typeface="Arial" charset="0"/>
            </a:endParaRPr>
          </a:p>
        </p:txBody>
      </p:sp>
    </p:spTree>
    <p:extLst>
      <p:ext uri="{BB962C8B-B14F-4D97-AF65-F5344CB8AC3E}">
        <p14:creationId xmlns:p14="http://schemas.microsoft.com/office/powerpoint/2010/main" val="336006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solidFill>
                  <a:srgbClr val="FF0000"/>
                </a:solidFill>
              </a:rPr>
              <a:t>Hinweis auf Anzahl</a:t>
            </a:r>
            <a:r>
              <a:rPr lang="de-CH" b="1" baseline="0" dirty="0" smtClean="0">
                <a:solidFill>
                  <a:srgbClr val="FF0000"/>
                </a:solidFill>
              </a:rPr>
              <a:t> Schulwochen !!!</a:t>
            </a:r>
          </a:p>
          <a:p>
            <a:endParaRPr lang="de-CH" baseline="0" dirty="0" smtClean="0"/>
          </a:p>
          <a:p>
            <a:r>
              <a:rPr lang="de-CH" altLang="de-DE" b="1" dirty="0" smtClean="0"/>
              <a:t>Eine grössere Veränderung bringt die </a:t>
            </a:r>
            <a:r>
              <a:rPr lang="de-CH" altLang="de-DE" b="1" dirty="0" err="1" smtClean="0"/>
              <a:t>Lektionentafel</a:t>
            </a:r>
            <a:r>
              <a:rPr lang="de-CH" altLang="de-DE" dirty="0" smtClean="0"/>
              <a:t>.</a:t>
            </a:r>
          </a:p>
          <a:p>
            <a:r>
              <a:rPr lang="de-CH" altLang="de-DE" b="1" dirty="0" smtClean="0"/>
              <a:t>In den ersten Klassen werden die</a:t>
            </a:r>
            <a:r>
              <a:rPr lang="de-CH" altLang="de-DE" b="1" baseline="0" dirty="0" smtClean="0"/>
              <a:t> Kinder folglich 3 Lektionen mehr Unterricht haben als bisher.</a:t>
            </a:r>
          </a:p>
          <a:p>
            <a:r>
              <a:rPr lang="de-CH" altLang="de-DE" b="1" baseline="0" dirty="0" smtClean="0"/>
              <a:t>In der zweiten Klasse sind es 2 Lektionen mehr und in der 3. und 4. Klassen eine Lektion mehr.</a:t>
            </a:r>
          </a:p>
          <a:p>
            <a:r>
              <a:rPr lang="de-CH" altLang="de-DE" baseline="0" dirty="0" smtClean="0"/>
              <a:t>Um dieser Mehrbelastung entgegen zu wirken, hat der Kanton die zeitlichen Vorgaben für die Hausaufgaben stark reduziert. So werden es im 1./2. Schuljahr noch max. 30 Minuten pro Woche sein, im Zyklus 2 30 bis max. 45 Minuten.</a:t>
            </a:r>
          </a:p>
          <a:p>
            <a:endParaRPr lang="de-CH" altLang="de-DE" baseline="0" dirty="0" smtClean="0"/>
          </a:p>
          <a:p>
            <a:r>
              <a:rPr lang="de-CH" altLang="de-DE" baseline="0" dirty="0" smtClean="0"/>
              <a:t>Die höhere </a:t>
            </a:r>
            <a:r>
              <a:rPr lang="de-CH" altLang="de-DE" baseline="0" dirty="0" err="1" smtClean="0"/>
              <a:t>Lektionenzahl</a:t>
            </a:r>
            <a:r>
              <a:rPr lang="de-CH" altLang="de-DE" baseline="0" dirty="0" smtClean="0"/>
              <a:t> wird eingeführt, damit der Kanton Bern in schweizerische Mittel rückt. Aufgestockt werden insbesondere die Fächer Deutsch und Mathematik. Da hatten wir </a:t>
            </a:r>
            <a:r>
              <a:rPr lang="de-CH" dirty="0" smtClean="0"/>
              <a:t>im Vergleich mit den anderen Kantonen zu wenig Lektionen. </a:t>
            </a:r>
          </a:p>
          <a:p>
            <a:r>
              <a:rPr lang="de-CH" dirty="0" smtClean="0"/>
              <a:t>Konkret stehen den Schülerinnen und Schülern von der 1. – 9. Klasse 2 Lektionen</a:t>
            </a:r>
            <a:r>
              <a:rPr lang="de-CH" baseline="0" dirty="0" smtClean="0"/>
              <a:t> mehr Deutsch und 5 Lektionen mehr Mathematik zur Verfügung als beim Lehrplan 95. </a:t>
            </a:r>
            <a:endParaRPr lang="de-CH" dirty="0" smtClean="0"/>
          </a:p>
          <a:p>
            <a:r>
              <a:rPr lang="de-CH" dirty="0" smtClean="0"/>
              <a:t>In Medien und Informatik im 5. und 6. sowie im 7. und 9. Schuljahr sind neu je eine Lektion wöchentlich vorgesehen.</a:t>
            </a:r>
          </a:p>
          <a:p>
            <a:endParaRPr lang="de-CH" dirty="0"/>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13</a:t>
            </a:fld>
            <a:endParaRPr lang="de-CH" altLang="de-DE"/>
          </a:p>
        </p:txBody>
      </p:sp>
    </p:spTree>
    <p:extLst>
      <p:ext uri="{BB962C8B-B14F-4D97-AF65-F5344CB8AC3E}">
        <p14:creationId xmlns:p14="http://schemas.microsoft.com/office/powerpoint/2010/main" val="321989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Leistungen der Kinder und Jugendlichen werden weiterhin mit Noten beurteilt.</a:t>
            </a:r>
          </a:p>
          <a:p>
            <a:r>
              <a:rPr lang="de-CH" dirty="0"/>
              <a:t>Die Lehrerinnen und Lehrer führen auch mit dem Lehrplan 21 jährlich ein Standortgespräch </a:t>
            </a:r>
            <a:r>
              <a:rPr lang="de-CH"/>
              <a:t>mit den</a:t>
            </a:r>
            <a:r>
              <a:rPr lang="de-CH" baseline="0"/>
              <a:t> </a:t>
            </a:r>
            <a:r>
              <a:rPr lang="de-CH"/>
              <a:t>Eltern</a:t>
            </a:r>
            <a:r>
              <a:rPr lang="de-CH" baseline="0"/>
              <a:t> </a:t>
            </a:r>
            <a:r>
              <a:rPr lang="de-CH" dirty="0"/>
              <a:t>durch. Die wichtigsten Absprachen werden in einem </a:t>
            </a:r>
            <a:r>
              <a:rPr lang="de-CH" i="0" dirty="0"/>
              <a:t>verbindlichen</a:t>
            </a:r>
            <a:r>
              <a:rPr lang="de-CH" dirty="0"/>
              <a:t> Kurzprotokoll festgehalten</a:t>
            </a:r>
            <a:r>
              <a:rPr lang="de-CH" i="0" dirty="0"/>
              <a:t>. Das Formular kann aber auch leer bleiben (Bestätigung der Durchführung).</a:t>
            </a:r>
          </a:p>
          <a:p>
            <a:endParaRPr lang="de-CH" dirty="0"/>
          </a:p>
          <a:p>
            <a:r>
              <a:rPr lang="de-CH" dirty="0"/>
              <a:t>Der heutige Beurteilungsbericht wird vereinfacht. Neu gibt es den ersten Beurteilungsbericht am Ende des 2. Schuljahres, dann jeweils am Ende des 4., 5. und 6. Schuljahres.</a:t>
            </a:r>
          </a:p>
          <a:p>
            <a:endParaRPr lang="de-CH" dirty="0"/>
          </a:p>
          <a:p>
            <a:r>
              <a:rPr lang="de-CH" dirty="0"/>
              <a:t>Die Schülerinnen und Schüler der Sekundarstufe I (7. bis 9. Schuljahr) erhalten neu jährlich einen Beurteilungsbericht statt wie bisher halbjährlich. Der Übertritt in ein anderes Niveau ist weiterhin während des Schuljahres möglich.</a:t>
            </a:r>
          </a:p>
          <a:p>
            <a:endParaRPr lang="de-CH" dirty="0"/>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19</a:t>
            </a:fld>
            <a:endParaRPr lang="de-DE">
              <a:solidFill>
                <a:srgbClr val="000000"/>
              </a:solidFill>
              <a:latin typeface="Arial" charset="0"/>
            </a:endParaRPr>
          </a:p>
        </p:txBody>
      </p:sp>
    </p:spTree>
    <p:extLst>
      <p:ext uri="{BB962C8B-B14F-4D97-AF65-F5344CB8AC3E}">
        <p14:creationId xmlns:p14="http://schemas.microsoft.com/office/powerpoint/2010/main" val="343392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22</a:t>
            </a:fld>
            <a:endParaRPr lang="de-CH" altLang="de-DE"/>
          </a:p>
        </p:txBody>
      </p:sp>
    </p:spTree>
    <p:extLst>
      <p:ext uri="{BB962C8B-B14F-4D97-AF65-F5344CB8AC3E}">
        <p14:creationId xmlns:p14="http://schemas.microsoft.com/office/powerpoint/2010/main" val="302397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7633">
              <a:defRPr/>
            </a:pPr>
            <a:endParaRPr lang="de-CH" dirty="0">
              <a:solidFill>
                <a:srgbClr val="000000"/>
              </a:solidFill>
              <a:latin typeface="Arial" charset="0"/>
            </a:endParaRPr>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Sowohl das </a:t>
            </a:r>
            <a:r>
              <a:rPr lang="de-CH" dirty="0" err="1">
                <a:solidFill>
                  <a:srgbClr val="000000"/>
                </a:solidFill>
                <a:latin typeface="Arial" charset="0"/>
              </a:rPr>
              <a:t>Übertrittsverfahren</a:t>
            </a:r>
            <a:r>
              <a:rPr lang="de-CH" dirty="0">
                <a:solidFill>
                  <a:srgbClr val="000000"/>
                </a:solidFill>
                <a:latin typeface="Arial" charset="0"/>
              </a:rPr>
              <a:t> von der Primarstufe in die Sekundarstufe I als auch der Eintritt ins Gymnasium ab der 8. oder 9. Klasse bleiben gleich. </a:t>
            </a:r>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Neu erhalten die Schülerinnen und Schüler Ende des 7., 8. und 9. Schuljahres zusätzlich zu den Beurteilungsberichten ein Portfolio zu ihren überfachlichen Kompetenzen, unter anderem zu ihrer Selbstständigkeit, Zuverlässigkeit oder Teamfähigkeit. Dies ist eine wichtige Information für Lehrbetriebe oder weiterführende Schulen, aber auch für die Jugendlichen selbst.  </a:t>
            </a:r>
          </a:p>
          <a:p>
            <a:endParaRPr lang="de-CH" dirty="0"/>
          </a:p>
          <a:p>
            <a:endParaRPr lang="de-CH" dirty="0"/>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26</a:t>
            </a:fld>
            <a:endParaRPr lang="de-DE">
              <a:solidFill>
                <a:srgbClr val="000000"/>
              </a:solidFill>
              <a:latin typeface="Arial" charset="0"/>
            </a:endParaRPr>
          </a:p>
        </p:txBody>
      </p:sp>
    </p:spTree>
    <p:extLst>
      <p:ext uri="{BB962C8B-B14F-4D97-AF65-F5344CB8AC3E}">
        <p14:creationId xmlns:p14="http://schemas.microsoft.com/office/powerpoint/2010/main" val="127992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meisten Lehrmittel können auch mit dem Lehrplan 21 eingesetzt werden. In Deutsch, Mathematik, Englisch und Französisch sind die heutigen Lehrmittel bereits auf den kompetenzorientierten Unterricht ausgerichtet.</a:t>
            </a:r>
          </a:p>
          <a:p>
            <a:endParaRPr lang="de-CH" dirty="0"/>
          </a:p>
          <a:p>
            <a:r>
              <a:rPr lang="de-CH" dirty="0"/>
              <a:t>Ein </a:t>
            </a:r>
            <a:r>
              <a:rPr lang="de-CH" dirty="0" err="1"/>
              <a:t>Obligatorium</a:t>
            </a:r>
            <a:r>
              <a:rPr lang="de-CH" dirty="0"/>
              <a:t> für Lehrmittel gibt es weiterhin nur in Mathematik und in den Fremdsprachen</a:t>
            </a:r>
            <a:r>
              <a:rPr lang="de-CH"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smtClean="0"/>
              <a:t>In den anderen Fächern arbeiten wir bereits</a:t>
            </a:r>
            <a:r>
              <a:rPr lang="de-CH" b="1" baseline="0" dirty="0" smtClean="0"/>
              <a:t> mit Lehrmitteln, die lehrplankompatibel sind.</a:t>
            </a:r>
            <a:r>
              <a:rPr lang="de-CH" b="1" dirty="0" smtClean="0"/>
              <a:t> </a:t>
            </a:r>
            <a:endParaRPr lang="de-CH" b="1" dirty="0"/>
          </a:p>
          <a:p>
            <a:endParaRPr lang="de-CH" dirty="0"/>
          </a:p>
          <a:p>
            <a:r>
              <a:rPr lang="de-CH" dirty="0"/>
              <a:t>Im Mathematikunterricht arbeiten alle Schulen mit dem Schweizer Zahlenbuch für die Primarstufe und dem </a:t>
            </a:r>
            <a:r>
              <a:rPr lang="de-CH" dirty="0" err="1"/>
              <a:t>mathbuch</a:t>
            </a:r>
            <a:r>
              <a:rPr lang="de-CH" dirty="0"/>
              <a:t> für die Sekundarstufe I. </a:t>
            </a:r>
          </a:p>
          <a:p>
            <a:r>
              <a:rPr lang="de-CH" dirty="0"/>
              <a:t>Im Fach Französisch sind dies: Mille </a:t>
            </a:r>
            <a:r>
              <a:rPr lang="de-CH" dirty="0" err="1"/>
              <a:t>feuilles</a:t>
            </a:r>
            <a:r>
              <a:rPr lang="de-CH" dirty="0"/>
              <a:t> (3.-6. Schuljahr) und </a:t>
            </a:r>
            <a:r>
              <a:rPr lang="de-CH" dirty="0" err="1"/>
              <a:t>Clin</a:t>
            </a:r>
            <a:r>
              <a:rPr lang="de-CH" dirty="0"/>
              <a:t> </a:t>
            </a:r>
            <a:r>
              <a:rPr lang="de-CH" dirty="0" err="1"/>
              <a:t>d’œil</a:t>
            </a:r>
            <a:r>
              <a:rPr lang="de-CH" dirty="0"/>
              <a:t> (7.-9. Schuljahr)</a:t>
            </a:r>
          </a:p>
          <a:p>
            <a:r>
              <a:rPr lang="de-CH" dirty="0"/>
              <a:t>Im Fach Englisch arbeiten die Schulen mit New World (5.-9. Schuljahr).</a:t>
            </a:r>
          </a:p>
          <a:p>
            <a:endParaRPr lang="de-CH" dirty="0"/>
          </a:p>
          <a:p>
            <a:r>
              <a:rPr lang="de-CH" dirty="0"/>
              <a:t>In den übrigen Fächern entscheiden die Schulen </a:t>
            </a:r>
            <a:r>
              <a:rPr lang="de-CH" i="0" dirty="0">
                <a:solidFill>
                  <a:srgbClr val="FF0000"/>
                </a:solidFill>
              </a:rPr>
              <a:t>anhand der Empfehlungen der ERZ </a:t>
            </a:r>
            <a:r>
              <a:rPr lang="de-CH" dirty="0"/>
              <a:t>selber, welche Lehrmittel sie anschaffen wollen. </a:t>
            </a:r>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27</a:t>
            </a:fld>
            <a:endParaRPr lang="de-DE">
              <a:solidFill>
                <a:srgbClr val="000000"/>
              </a:solidFill>
              <a:latin typeface="Arial" charset="0"/>
            </a:endParaRPr>
          </a:p>
        </p:txBody>
      </p:sp>
    </p:spTree>
    <p:extLst>
      <p:ext uri="{BB962C8B-B14F-4D97-AF65-F5344CB8AC3E}">
        <p14:creationId xmlns:p14="http://schemas.microsoft.com/office/powerpoint/2010/main" val="3043916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Sicher gibt es nun noch Fragen, die ich hier gerne aufnehme</a:t>
            </a:r>
            <a:r>
              <a:rPr lang="de-CH" baseline="0" dirty="0" smtClean="0"/>
              <a:t> und nach Möglichkeit beantworte.</a:t>
            </a:r>
            <a:endParaRPr lang="de-CH" dirty="0"/>
          </a:p>
        </p:txBody>
      </p:sp>
      <p:sp>
        <p:nvSpPr>
          <p:cNvPr id="4" name="Foliennummernplatzhalter 3"/>
          <p:cNvSpPr>
            <a:spLocks noGrp="1"/>
          </p:cNvSpPr>
          <p:nvPr>
            <p:ph type="sldNum" sz="quarter" idx="10"/>
          </p:nvPr>
        </p:nvSpPr>
        <p:spPr/>
        <p:txBody>
          <a:bodyPr/>
          <a:lstStyle/>
          <a:p>
            <a:pPr>
              <a:defRPr/>
            </a:pPr>
            <a:fld id="{DB01A8C4-B640-491A-836E-994E1AFD3D19}" type="slidenum">
              <a:rPr lang="de-DE" smtClean="0"/>
              <a:pPr>
                <a:defRPr/>
              </a:pPr>
              <a:t>28</a:t>
            </a:fld>
            <a:endParaRPr lang="de-DE"/>
          </a:p>
        </p:txBody>
      </p:sp>
    </p:spTree>
    <p:extLst>
      <p:ext uri="{BB962C8B-B14F-4D97-AF65-F5344CB8AC3E}">
        <p14:creationId xmlns:p14="http://schemas.microsoft.com/office/powerpoint/2010/main" val="175331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2</a:t>
            </a:fld>
            <a:endParaRPr lang="de-CH" altLang="de-DE"/>
          </a:p>
        </p:txBody>
      </p:sp>
    </p:spTree>
    <p:extLst>
      <p:ext uri="{BB962C8B-B14F-4D97-AF65-F5344CB8AC3E}">
        <p14:creationId xmlns:p14="http://schemas.microsoft.com/office/powerpoint/2010/main" val="129349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Was will LP21?</a:t>
            </a:r>
          </a:p>
          <a:p>
            <a:endParaRPr lang="de-CH" dirty="0" smtClean="0"/>
          </a:p>
          <a:p>
            <a:pPr marL="0" indent="0">
              <a:buNone/>
            </a:pPr>
            <a:r>
              <a:rPr lang="de-CH" dirty="0" smtClean="0"/>
              <a:t>1. Wie bisher:	Wissensvermittlung / Kenntnisse und Fertigkeiten aneignen</a:t>
            </a:r>
          </a:p>
          <a:p>
            <a:pPr marL="0" indent="0">
              <a:buNone/>
            </a:pPr>
            <a:endParaRPr lang="de-CH" dirty="0" smtClean="0"/>
          </a:p>
          <a:p>
            <a:r>
              <a:rPr lang="de-CH" dirty="0" smtClean="0"/>
              <a:t>2. NEU:</a:t>
            </a:r>
            <a:r>
              <a:rPr lang="de-CH" baseline="0" dirty="0" smtClean="0"/>
              <a:t> 	Wissen soll in Zusammenhang gestellt/vernetzt werden (fächerübergreifend) </a:t>
            </a:r>
            <a:r>
              <a:rPr lang="de-CH" baseline="0" dirty="0" smtClean="0">
                <a:sym typeface="Wingdings" panose="05000000000000000000" pitchFamily="2" charset="2"/>
              </a:rPr>
              <a:t> was zu Kompetenz führt!</a:t>
            </a:r>
          </a:p>
          <a:p>
            <a:r>
              <a:rPr lang="de-CH" baseline="0" dirty="0" smtClean="0">
                <a:sym typeface="Wingdings" panose="05000000000000000000" pitchFamily="2" charset="2"/>
              </a:rPr>
              <a:t>	Zudem soll die Wissenserweiterung in Stufen erfolgen (Themen werden ab KG altersgemäss eingeführt und in den kommenden Schuljahren wiederkehrend stufengerecht aufgegriffen)</a:t>
            </a:r>
          </a:p>
          <a:p>
            <a:pPr marL="228600" indent="-228600">
              <a:buAutoNum type="arabicPeriod" startAt="3"/>
            </a:pPr>
            <a:r>
              <a:rPr lang="de-CH" baseline="0" dirty="0" smtClean="0">
                <a:sym typeface="Wingdings" panose="05000000000000000000" pitchFamily="2" charset="2"/>
              </a:rPr>
              <a:t>Überfachliche Kompetenzen erhalten mehr Gewicht:</a:t>
            </a:r>
          </a:p>
          <a:p>
            <a:pPr marL="0" indent="0">
              <a:buNone/>
            </a:pPr>
            <a:r>
              <a:rPr lang="de-CH" baseline="0" dirty="0" smtClean="0">
                <a:sym typeface="Wingdings" panose="05000000000000000000" pitchFamily="2" charset="2"/>
              </a:rPr>
              <a:t>	- Personale   (Selbständigkeit / Reflexion / konstruktive Arbeitshaltung / Zuverlässigkeit … )</a:t>
            </a:r>
          </a:p>
          <a:p>
            <a:pPr marL="0" indent="0">
              <a:buNone/>
            </a:pPr>
            <a:r>
              <a:rPr lang="de-CH" baseline="0" dirty="0" smtClean="0">
                <a:sym typeface="Wingdings" panose="05000000000000000000" pitchFamily="2" charset="2"/>
              </a:rPr>
              <a:t>	- Soziale       (Zusammenarbeit mit anderen / Konfliktfähigkeit / …)</a:t>
            </a:r>
          </a:p>
          <a:p>
            <a:pPr marL="0" indent="0">
              <a:buNone/>
            </a:pPr>
            <a:r>
              <a:rPr lang="de-CH" baseline="0" dirty="0" smtClean="0">
                <a:sym typeface="Wingdings" panose="05000000000000000000" pitchFamily="2" charset="2"/>
              </a:rPr>
              <a:t>	- Methodische  (Lernstrategien / Arbeitsplanung / Informationen verarbeiten / … )</a:t>
            </a:r>
          </a:p>
          <a:p>
            <a:pPr marL="228600" indent="-228600">
              <a:buAutoNum type="arabicPeriod" startAt="3"/>
            </a:pPr>
            <a:endParaRPr lang="de-CH" baseline="0" dirty="0" smtClean="0">
              <a:sym typeface="Wingdings" panose="05000000000000000000" pitchFamily="2" charset="2"/>
            </a:endParaRPr>
          </a:p>
          <a:p>
            <a:pPr marL="0" indent="0">
              <a:buNone/>
            </a:pPr>
            <a:r>
              <a:rPr lang="de-CH" baseline="0" dirty="0" smtClean="0">
                <a:sym typeface="Wingdings" panose="05000000000000000000" pitchFamily="2" charset="2"/>
              </a:rPr>
              <a:t>Dies wird am Beispiel der Brücke illustriert.</a:t>
            </a:r>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3</a:t>
            </a:fld>
            <a:endParaRPr lang="de-CH" altLang="de-DE"/>
          </a:p>
        </p:txBody>
      </p:sp>
    </p:spTree>
    <p:extLst>
      <p:ext uri="{BB962C8B-B14F-4D97-AF65-F5344CB8AC3E}">
        <p14:creationId xmlns:p14="http://schemas.microsoft.com/office/powerpoint/2010/main" val="54529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Am Bsp.</a:t>
            </a:r>
            <a:r>
              <a:rPr lang="de-CH" baseline="0" dirty="0" smtClean="0"/>
              <a:t> a</a:t>
            </a:r>
            <a:r>
              <a:rPr lang="de-CH" dirty="0" smtClean="0"/>
              <a:t>ufzeigen </a:t>
            </a:r>
            <a:r>
              <a:rPr lang="de-CH" dirty="0" smtClean="0">
                <a:sym typeface="Wingdings" panose="05000000000000000000" pitchFamily="2" charset="2"/>
              </a:rPr>
              <a:t> </a:t>
            </a:r>
            <a:r>
              <a:rPr lang="de-CH" dirty="0" smtClean="0"/>
              <a:t> fächer- stufenübergreifend (</a:t>
            </a:r>
            <a:r>
              <a:rPr lang="de-CH" dirty="0" err="1" smtClean="0"/>
              <a:t>Math</a:t>
            </a:r>
            <a:r>
              <a:rPr lang="de-CH" dirty="0" smtClean="0"/>
              <a:t>, Physik/ Gestalten</a:t>
            </a:r>
            <a:r>
              <a:rPr lang="de-CH" baseline="0" dirty="0" smtClean="0"/>
              <a:t> / NMG / …)</a:t>
            </a:r>
          </a:p>
          <a:p>
            <a:endParaRPr lang="de-CH" baseline="0" dirty="0" smtClean="0"/>
          </a:p>
          <a:p>
            <a:endParaRPr lang="de-CH" baseline="0" dirty="0" smtClean="0"/>
          </a:p>
          <a:p>
            <a:r>
              <a:rPr lang="de-CH" baseline="0" dirty="0" smtClean="0"/>
              <a:t>Dies interessiert vom KG-Kind bis zu …. uns ;-)</a:t>
            </a:r>
            <a:endParaRPr lang="de-CH" dirty="0"/>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4</a:t>
            </a:fld>
            <a:endParaRPr lang="de-CH" altLang="de-DE"/>
          </a:p>
        </p:txBody>
      </p:sp>
    </p:spTree>
    <p:extLst>
      <p:ext uri="{BB962C8B-B14F-4D97-AF65-F5344CB8AC3E}">
        <p14:creationId xmlns:p14="http://schemas.microsoft.com/office/powerpoint/2010/main" val="272779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Harmos</a:t>
            </a:r>
            <a:r>
              <a:rPr lang="de-CH" dirty="0" smtClean="0"/>
              <a:t>-Abstimmung sagte JA zu</a:t>
            </a:r>
            <a:r>
              <a:rPr lang="de-CH" baseline="0" dirty="0" smtClean="0"/>
              <a:t> LP21</a:t>
            </a:r>
          </a:p>
          <a:p>
            <a:pPr marL="171450" indent="-171450">
              <a:buFontTx/>
              <a:buChar char="-"/>
            </a:pPr>
            <a:r>
              <a:rPr lang="de-CH" baseline="0" dirty="0" smtClean="0"/>
              <a:t>21 </a:t>
            </a:r>
            <a:r>
              <a:rPr lang="de-CH" baseline="0" dirty="0" err="1" smtClean="0"/>
              <a:t>deutschschweizer</a:t>
            </a:r>
            <a:r>
              <a:rPr lang="de-CH" baseline="0" dirty="0" smtClean="0"/>
              <a:t> Kantone sind beteiligt und führen gestaffelt den neuen LP21 ein</a:t>
            </a:r>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5</a:t>
            </a:fld>
            <a:endParaRPr lang="de-CH" altLang="de-DE"/>
          </a:p>
        </p:txBody>
      </p:sp>
    </p:spTree>
    <p:extLst>
      <p:ext uri="{BB962C8B-B14F-4D97-AF65-F5344CB8AC3E}">
        <p14:creationId xmlns:p14="http://schemas.microsoft.com/office/powerpoint/2010/main" val="362051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Gerne führen wir Sie nun durch die Präsentation der ERZ</a:t>
            </a:r>
          </a:p>
          <a:p>
            <a:r>
              <a:rPr lang="de-CH" dirty="0" smtClean="0"/>
              <a:t>Wir haben daraus die für Sie relevanten Themen aufbereitet.</a:t>
            </a:r>
          </a:p>
          <a:p>
            <a:endParaRPr lang="de-CH" dirty="0" smtClean="0"/>
          </a:p>
          <a:p>
            <a:endParaRPr lang="de-CH" dirty="0"/>
          </a:p>
        </p:txBody>
      </p:sp>
      <p:sp>
        <p:nvSpPr>
          <p:cNvPr id="4" name="Foliennummernplatzhalter 3"/>
          <p:cNvSpPr>
            <a:spLocks noGrp="1"/>
          </p:cNvSpPr>
          <p:nvPr>
            <p:ph type="sldNum" sz="quarter" idx="10"/>
          </p:nvPr>
        </p:nvSpPr>
        <p:spPr/>
        <p:txBody>
          <a:bodyPr/>
          <a:lstStyle/>
          <a:p>
            <a:pPr>
              <a:defRPr/>
            </a:pPr>
            <a:fld id="{463E932A-6F89-4EAB-815B-D4F17D1CDAD7}" type="slidenum">
              <a:rPr lang="de-CH" altLang="de-DE" smtClean="0"/>
              <a:pPr>
                <a:defRPr/>
              </a:pPr>
              <a:t>6</a:t>
            </a:fld>
            <a:endParaRPr lang="de-CH" altLang="de-DE"/>
          </a:p>
        </p:txBody>
      </p:sp>
    </p:spTree>
    <p:extLst>
      <p:ext uri="{BB962C8B-B14F-4D97-AF65-F5344CB8AC3E}">
        <p14:creationId xmlns:p14="http://schemas.microsoft.com/office/powerpoint/2010/main" val="195534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7633">
              <a:defRPr/>
            </a:pPr>
            <a:r>
              <a:rPr lang="de-CH" dirty="0">
                <a:solidFill>
                  <a:srgbClr val="000000"/>
                </a:solidFill>
                <a:latin typeface="Arial" charset="0"/>
              </a:rPr>
              <a:t>Der Lehrplan 21 beschreibt wie jeder Lehrplan den Auftrag der Gesellschaft an die Schule. Er hält fest, was die Volksschule der nächsten Generation an Allgemeinbildung vermitteln soll. </a:t>
            </a:r>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Der Lehrplan 21 dient den Lehrerinnen und Lehrern als Kompass, der sie bei der Planung des Unterrichts unterstützt. </a:t>
            </a:r>
          </a:p>
          <a:p>
            <a:pPr defTabSz="907633">
              <a:defRPr/>
            </a:pPr>
            <a:endParaRPr lang="de-CH" dirty="0">
              <a:solidFill>
                <a:srgbClr val="000000"/>
              </a:solidFill>
              <a:latin typeface="Arial" charset="0"/>
            </a:endParaRPr>
          </a:p>
          <a:p>
            <a:pPr defTabSz="907633">
              <a:defRPr/>
            </a:pPr>
            <a:r>
              <a:rPr lang="de-CH" dirty="0" smtClean="0">
                <a:solidFill>
                  <a:srgbClr val="000000"/>
                </a:solidFill>
                <a:latin typeface="Arial" charset="0"/>
              </a:rPr>
              <a:t>Im </a:t>
            </a:r>
            <a:r>
              <a:rPr lang="de-CH" dirty="0">
                <a:solidFill>
                  <a:srgbClr val="000000"/>
                </a:solidFill>
                <a:latin typeface="Arial" charset="0"/>
              </a:rPr>
              <a:t>Kanton Bern bleiben die Inhalte und Fächer im Wesentlichen gleich. </a:t>
            </a:r>
          </a:p>
          <a:p>
            <a:endParaRPr lang="de-CH" dirty="0"/>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7</a:t>
            </a:fld>
            <a:endParaRPr lang="de-DE">
              <a:solidFill>
                <a:srgbClr val="000000"/>
              </a:solidFill>
              <a:latin typeface="Arial" charset="0"/>
            </a:endParaRPr>
          </a:p>
        </p:txBody>
      </p:sp>
    </p:spTree>
    <p:extLst>
      <p:ext uri="{BB962C8B-B14F-4D97-AF65-F5344CB8AC3E}">
        <p14:creationId xmlns:p14="http://schemas.microsoft.com/office/powerpoint/2010/main" val="407135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Im Kanton Bern tritt der Lehrplan 21 ab 1. August 2018 für den Kindergarten und das 1. bis 7. Schuljahr in Kraft. Ein Jahr später gilt er auch für das 8. Schuljahr und ab 1. August 2020 für das 9. Schuljahr. </a:t>
            </a:r>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Ende Juli 2022 ist die Einführung des Lehrplans abgeschlossen. Ab dann soll der gesamte Unterricht auf den Lehrplan 21 ausgerichtet sein.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i="0" u="none" baseline="0" noProof="0" dirty="0" smtClean="0">
                <a:solidFill>
                  <a:schemeClr val="tx1"/>
                </a:solidFill>
              </a:rPr>
              <a:t>Wir befinden uns folglich in der Einführungszeit  Es muss noch nicht alles umgesetzt sein.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chemeClr val="tx1"/>
                </a:solidFill>
                <a:effectLst/>
                <a:uLnTx/>
                <a:uFillTx/>
                <a:latin typeface="Arial" charset="0"/>
                <a:ea typeface="+mn-ea"/>
                <a:cs typeface="+mn-cs"/>
              </a:rPr>
              <a:t>Lehrerinnen und Lehrer</a:t>
            </a:r>
            <a:r>
              <a:rPr kumimoji="0" lang="de-CH" sz="1200" b="0" i="1" u="none" strike="noStrike" kern="1200" cap="none" spc="0" normalizeH="0" baseline="0" noProof="0" dirty="0" smtClean="0">
                <a:ln>
                  <a:noFill/>
                </a:ln>
                <a:solidFill>
                  <a:schemeClr val="tx1"/>
                </a:solidFill>
                <a:effectLst/>
                <a:uLnTx/>
                <a:uFillTx/>
                <a:latin typeface="Arial" charset="0"/>
                <a:ea typeface="+mn-ea"/>
                <a:cs typeface="+mn-cs"/>
              </a:rPr>
              <a:t> </a:t>
            </a:r>
            <a:r>
              <a:rPr kumimoji="0" lang="de-CH" sz="1200" b="1" i="0" u="none" strike="noStrike" kern="1200" cap="none" spc="0" normalizeH="0" baseline="0" noProof="0" dirty="0" smtClean="0">
                <a:ln>
                  <a:noFill/>
                </a:ln>
                <a:solidFill>
                  <a:schemeClr val="tx1"/>
                </a:solidFill>
                <a:effectLst/>
                <a:uLnTx/>
                <a:uFillTx/>
                <a:latin typeface="Arial" charset="0"/>
                <a:ea typeface="+mn-ea"/>
                <a:cs typeface="+mn-cs"/>
              </a:rPr>
              <a:t>entwickeln </a:t>
            </a:r>
            <a:r>
              <a:rPr kumimoji="0" lang="de-CH" sz="1200" b="0" i="0" u="none" strike="noStrike" kern="1200" cap="none" spc="0" normalizeH="0" baseline="0" noProof="0" dirty="0" smtClean="0">
                <a:ln>
                  <a:noFill/>
                </a:ln>
                <a:solidFill>
                  <a:schemeClr val="tx1"/>
                </a:solidFill>
                <a:effectLst/>
                <a:uLnTx/>
                <a:uFillTx/>
                <a:latin typeface="Arial" charset="0"/>
                <a:ea typeface="+mn-ea"/>
                <a:cs typeface="+mn-cs"/>
              </a:rPr>
              <a:t>gemeinsam ihren Unterricht weiter und planen die Umsetzung des Lehrplans. </a:t>
            </a:r>
            <a:r>
              <a:rPr kumimoji="0" lang="de-CH" sz="1200" b="1" i="0" u="none" strike="noStrike" kern="1200" cap="none" spc="0" normalizeH="0" baseline="0" noProof="0" dirty="0" smtClean="0">
                <a:ln>
                  <a:noFill/>
                </a:ln>
                <a:solidFill>
                  <a:schemeClr val="tx1"/>
                </a:solidFill>
                <a:effectLst/>
                <a:uLnTx/>
                <a:uFillTx/>
                <a:latin typeface="Arial" charset="0"/>
                <a:ea typeface="+mn-ea"/>
                <a:cs typeface="+mn-cs"/>
              </a:rPr>
              <a:t>Sie nehmen an obligatorischen externen und schulinternen Weiterbildungen teil, an bis zu 20 Tagen, 10 Tage in der unterrichtsfreien Zeit, 10 Tage mit Unterrichtsausfall</a:t>
            </a:r>
            <a:r>
              <a:rPr kumimoji="0" lang="de-CH" sz="1200" b="0" i="0" u="none" strike="noStrike" kern="1200" cap="none" spc="0" normalizeH="0" baseline="0" noProof="0" dirty="0" smtClean="0">
                <a:ln>
                  <a:noFill/>
                </a:ln>
                <a:solidFill>
                  <a:schemeClr val="tx1"/>
                </a:solidFill>
                <a:effectLst/>
                <a:uLnTx/>
                <a:uFillTx/>
                <a:latin typeface="Arial" charset="0"/>
                <a:ea typeface="+mn-ea"/>
                <a:cs typeface="+mn-cs"/>
              </a:rPr>
              <a:t>. Allfälliger Unterrichtsausfall wird den Schülerinnen und Schülern und den Eltern rechtzeitig bekannt gegeben. </a:t>
            </a:r>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8</a:t>
            </a:fld>
            <a:endParaRPr lang="de-DE">
              <a:solidFill>
                <a:srgbClr val="000000"/>
              </a:solidFill>
              <a:latin typeface="Arial" charset="0"/>
            </a:endParaRPr>
          </a:p>
        </p:txBody>
      </p:sp>
    </p:spTree>
    <p:extLst>
      <p:ext uri="{BB962C8B-B14F-4D97-AF65-F5344CB8AC3E}">
        <p14:creationId xmlns:p14="http://schemas.microsoft.com/office/powerpoint/2010/main" val="113272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Wissen behält seine heutige Bedeutung: Es ist die Grundlage für jede Kompetenz. </a:t>
            </a:r>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Der Lehrplan 21 baut auf dem aktuellen Lehrplan auf. Er legt neu Kompetenzziele fest.  Kompetenzziele beschreiben, was die Schülerinnen und Schüler am Ende der Volksschulzeit wissen, können und </a:t>
            </a:r>
            <a:r>
              <a:rPr lang="de-CH" dirty="0">
                <a:solidFill>
                  <a:srgbClr val="FF0000"/>
                </a:solidFill>
                <a:latin typeface="Arial" charset="0"/>
              </a:rPr>
              <a:t>anwenden</a:t>
            </a:r>
            <a:r>
              <a:rPr lang="de-CH" dirty="0">
                <a:solidFill>
                  <a:srgbClr val="000000"/>
                </a:solidFill>
                <a:latin typeface="Arial" charset="0"/>
              </a:rPr>
              <a:t> sollen. </a:t>
            </a:r>
          </a:p>
          <a:p>
            <a:pPr defTabSz="907633">
              <a:defRPr/>
            </a:pPr>
            <a:endParaRPr lang="de-CH" dirty="0">
              <a:solidFill>
                <a:srgbClr val="000000"/>
              </a:solidFill>
              <a:latin typeface="Arial" charset="0"/>
            </a:endParaRPr>
          </a:p>
          <a:p>
            <a:pPr defTabSz="907633">
              <a:defRPr/>
            </a:pPr>
            <a:r>
              <a:rPr lang="de-CH" dirty="0">
                <a:solidFill>
                  <a:srgbClr val="000000"/>
                </a:solidFill>
                <a:latin typeface="Arial" charset="0"/>
              </a:rPr>
              <a:t>Die Schülerinnen und Schüler sollen ihr Wissen altersgemäss anwenden können. </a:t>
            </a:r>
            <a:r>
              <a:rPr lang="de-CH">
                <a:solidFill>
                  <a:srgbClr val="000000"/>
                </a:solidFill>
                <a:latin typeface="Arial" charset="0"/>
              </a:rPr>
              <a:t>Im Unterricht stehen reichhaltige Aufgaben im Zentrum, die verschiedene Aspekte des Lernens berücksichtigen und das Wissen und Können auf verschiedenen Niveaus fördern. </a:t>
            </a:r>
          </a:p>
          <a:p>
            <a:pPr defTabSz="907633">
              <a:defRPr/>
            </a:pPr>
            <a:endParaRPr lang="de-CH" dirty="0">
              <a:solidFill>
                <a:srgbClr val="000000"/>
              </a:solidFill>
              <a:latin typeface="Arial" charset="0"/>
            </a:endParaRPr>
          </a:p>
          <a:p>
            <a:endParaRPr lang="de-CH" dirty="0"/>
          </a:p>
        </p:txBody>
      </p:sp>
      <p:sp>
        <p:nvSpPr>
          <p:cNvPr id="4" name="Foliennummernplatzhalter 3"/>
          <p:cNvSpPr>
            <a:spLocks noGrp="1"/>
          </p:cNvSpPr>
          <p:nvPr>
            <p:ph type="sldNum" sz="quarter" idx="10"/>
          </p:nvPr>
        </p:nvSpPr>
        <p:spPr/>
        <p:txBody>
          <a:bodyPr/>
          <a:lstStyle/>
          <a:p>
            <a:pPr defTabSz="907633">
              <a:defRPr/>
            </a:pPr>
            <a:fld id="{DB01A8C4-B640-491A-836E-994E1AFD3D19}" type="slidenum">
              <a:rPr lang="de-DE">
                <a:solidFill>
                  <a:srgbClr val="000000"/>
                </a:solidFill>
                <a:latin typeface="Arial" charset="0"/>
              </a:rPr>
              <a:pPr defTabSz="907633">
                <a:defRPr/>
              </a:pPr>
              <a:t>9</a:t>
            </a:fld>
            <a:endParaRPr lang="de-DE">
              <a:solidFill>
                <a:srgbClr val="000000"/>
              </a:solidFill>
              <a:latin typeface="Arial" charset="0"/>
            </a:endParaRPr>
          </a:p>
        </p:txBody>
      </p:sp>
    </p:spTree>
    <p:extLst>
      <p:ext uri="{BB962C8B-B14F-4D97-AF65-F5344CB8AC3E}">
        <p14:creationId xmlns:p14="http://schemas.microsoft.com/office/powerpoint/2010/main" val="56486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4AFDCF54-6A89-4885-BD10-BA0B90A7E6FF}" type="slidenum">
              <a:rPr lang="de-CH" altLang="de-DE"/>
              <a:pPr>
                <a:defRPr/>
              </a:pPr>
              <a:t>‹Nr.›</a:t>
            </a:fld>
            <a:endParaRPr lang="de-CH" altLang="de-DE"/>
          </a:p>
        </p:txBody>
      </p:sp>
    </p:spTree>
    <p:extLst>
      <p:ext uri="{BB962C8B-B14F-4D97-AF65-F5344CB8AC3E}">
        <p14:creationId xmlns:p14="http://schemas.microsoft.com/office/powerpoint/2010/main" val="202992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dirty="0" smtClean="0"/>
              <a:t>                                                 Schulen Worb</a:t>
            </a:r>
            <a:endParaRPr lang="de-CH" dirty="0"/>
          </a:p>
        </p:txBody>
      </p:sp>
      <p:sp>
        <p:nvSpPr>
          <p:cNvPr id="3" name="Datumsplatzhalter 2"/>
          <p:cNvSpPr>
            <a:spLocks noGrp="1"/>
          </p:cNvSpPr>
          <p:nvPr>
            <p:ph type="dt" sz="half" idx="10"/>
          </p:nvPr>
        </p:nvSpPr>
        <p:spPr/>
        <p:txBody>
          <a:bodyPr/>
          <a:lstStyle/>
          <a:p>
            <a:pPr>
              <a:defRPr/>
            </a:pPr>
            <a:endParaRPr lang="de-CH"/>
          </a:p>
        </p:txBody>
      </p:sp>
      <p:sp>
        <p:nvSpPr>
          <p:cNvPr id="4" name="Fußzeilenplatzhalter 3"/>
          <p:cNvSpPr>
            <a:spLocks noGrp="1"/>
          </p:cNvSpPr>
          <p:nvPr>
            <p:ph type="ftr" sz="quarter" idx="11"/>
          </p:nvPr>
        </p:nvSpPr>
        <p:spPr/>
        <p:txBody>
          <a:bodyPr/>
          <a:lstStyle/>
          <a:p>
            <a:pPr>
              <a:defRPr/>
            </a:pPr>
            <a:endParaRPr lang="de-CH"/>
          </a:p>
        </p:txBody>
      </p:sp>
      <p:sp>
        <p:nvSpPr>
          <p:cNvPr id="5" name="Foliennummernplatzhalter 4"/>
          <p:cNvSpPr>
            <a:spLocks noGrp="1"/>
          </p:cNvSpPr>
          <p:nvPr>
            <p:ph type="sldNum" sz="quarter" idx="12"/>
          </p:nvPr>
        </p:nvSpPr>
        <p:spPr/>
        <p:txBody>
          <a:bodyPr/>
          <a:lstStyle/>
          <a:p>
            <a:pPr>
              <a:defRPr/>
            </a:pPr>
            <a:fld id="{2383F38E-ECB2-43CE-A7D0-38DF0FA62FE3}" type="slidenum">
              <a:rPr lang="de-CH" altLang="de-DE" smtClean="0"/>
              <a:pPr>
                <a:defRPr/>
              </a:pPr>
              <a:t>‹Nr.›</a:t>
            </a:fld>
            <a:endParaRPr lang="de-CH" altLang="de-DE"/>
          </a:p>
        </p:txBody>
      </p:sp>
    </p:spTree>
    <p:extLst>
      <p:ext uri="{BB962C8B-B14F-4D97-AF65-F5344CB8AC3E}">
        <p14:creationId xmlns:p14="http://schemas.microsoft.com/office/powerpoint/2010/main" val="407322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CA6AFBFF-07D8-4E0A-8311-4A753C97FBBF}" type="slidenum">
              <a:rPr lang="de-CH" altLang="de-DE"/>
              <a:pPr>
                <a:defRPr/>
              </a:pPr>
              <a:t>‹Nr.›</a:t>
            </a:fld>
            <a:endParaRPr lang="de-CH" altLang="de-DE"/>
          </a:p>
        </p:txBody>
      </p:sp>
    </p:spTree>
    <p:extLst>
      <p:ext uri="{BB962C8B-B14F-4D97-AF65-F5344CB8AC3E}">
        <p14:creationId xmlns:p14="http://schemas.microsoft.com/office/powerpoint/2010/main" val="1330592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F40B528D-A189-4086-A2A3-223E0E6BACEB}" type="slidenum">
              <a:rPr lang="de-CH" altLang="de-DE"/>
              <a:pPr>
                <a:defRPr/>
              </a:pPr>
              <a:t>‹Nr.›</a:t>
            </a:fld>
            <a:endParaRPr lang="de-CH" altLang="de-DE"/>
          </a:p>
        </p:txBody>
      </p:sp>
    </p:spTree>
    <p:extLst>
      <p:ext uri="{BB962C8B-B14F-4D97-AF65-F5344CB8AC3E}">
        <p14:creationId xmlns:p14="http://schemas.microsoft.com/office/powerpoint/2010/main" val="3966640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C850348F-87EB-4ABC-973B-80093DBDCDB4}" type="slidenum">
              <a:rPr lang="de-CH" altLang="de-DE"/>
              <a:pPr>
                <a:defRPr/>
              </a:pPr>
              <a:t>‹Nr.›</a:t>
            </a:fld>
            <a:endParaRPr lang="de-CH" altLang="de-DE"/>
          </a:p>
        </p:txBody>
      </p:sp>
    </p:spTree>
    <p:extLst>
      <p:ext uri="{BB962C8B-B14F-4D97-AF65-F5344CB8AC3E}">
        <p14:creationId xmlns:p14="http://schemas.microsoft.com/office/powerpoint/2010/main" val="341559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80303744-E7DA-449C-B017-60EFDF071F06}" type="slidenum">
              <a:rPr lang="de-CH" altLang="de-DE"/>
              <a:pPr>
                <a:defRPr/>
              </a:pPr>
              <a:t>‹Nr.›</a:t>
            </a:fld>
            <a:endParaRPr lang="de-CH" altLang="de-DE"/>
          </a:p>
        </p:txBody>
      </p:sp>
    </p:spTree>
    <p:extLst>
      <p:ext uri="{BB962C8B-B14F-4D97-AF65-F5344CB8AC3E}">
        <p14:creationId xmlns:p14="http://schemas.microsoft.com/office/powerpoint/2010/main" val="3999354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7F3146C9-E08B-4437-85B9-1CE9FA9E1BF8}" type="slidenum">
              <a:rPr lang="de-CH" altLang="de-DE"/>
              <a:pPr>
                <a:defRPr/>
              </a:pPr>
              <a:t>‹Nr.›</a:t>
            </a:fld>
            <a:endParaRPr lang="de-CH" altLang="de-DE"/>
          </a:p>
        </p:txBody>
      </p:sp>
    </p:spTree>
    <p:extLst>
      <p:ext uri="{BB962C8B-B14F-4D97-AF65-F5344CB8AC3E}">
        <p14:creationId xmlns:p14="http://schemas.microsoft.com/office/powerpoint/2010/main" val="4038149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6AD89815-0156-4F5C-A890-4653CAB636E4}" type="slidenum">
              <a:rPr lang="de-CH" altLang="de-DE"/>
              <a:pPr>
                <a:defRPr/>
              </a:pPr>
              <a:t>‹Nr.›</a:t>
            </a:fld>
            <a:endParaRPr lang="de-CH" altLang="de-DE"/>
          </a:p>
        </p:txBody>
      </p:sp>
    </p:spTree>
    <p:extLst>
      <p:ext uri="{BB962C8B-B14F-4D97-AF65-F5344CB8AC3E}">
        <p14:creationId xmlns:p14="http://schemas.microsoft.com/office/powerpoint/2010/main" val="292753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Bild 8" descr="wks_na_ppt_titel_E1.jpg"/>
          <p:cNvPicPr>
            <a:picLocks noChangeAspect="1"/>
          </p:cNvPicPr>
          <p:nvPr userDrawn="1"/>
        </p:nvPicPr>
        <p:blipFill>
          <a:blip r:embed="rId2"/>
          <a:stretch>
            <a:fillRect/>
          </a:stretch>
        </p:blipFill>
        <p:spPr>
          <a:xfrm>
            <a:off x="1" y="0"/>
            <a:ext cx="9220200" cy="6864350"/>
          </a:xfrm>
          <a:prstGeom prst="rect">
            <a:avLst/>
          </a:prstGeom>
        </p:spPr>
      </p:pic>
    </p:spTree>
    <p:extLst>
      <p:ext uri="{BB962C8B-B14F-4D97-AF65-F5344CB8AC3E}">
        <p14:creationId xmlns:p14="http://schemas.microsoft.com/office/powerpoint/2010/main" val="199444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1628055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1402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BE42E6F5-17B5-4C97-BE9E-0298964947BA}" type="slidenum">
              <a:rPr lang="de-CH" altLang="de-DE"/>
              <a:pPr>
                <a:defRPr/>
              </a:pPr>
              <a:t>‹Nr.›</a:t>
            </a:fld>
            <a:endParaRPr lang="de-CH" altLang="de-DE"/>
          </a:p>
        </p:txBody>
      </p:sp>
    </p:spTree>
    <p:extLst>
      <p:ext uri="{BB962C8B-B14F-4D97-AF65-F5344CB8AC3E}">
        <p14:creationId xmlns:p14="http://schemas.microsoft.com/office/powerpoint/2010/main" val="3136319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4173915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01334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3857177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742033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4039498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1434458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Nur Titel">
    <p:spTree>
      <p:nvGrpSpPr>
        <p:cNvPr id="1" name=""/>
        <p:cNvGrpSpPr/>
        <p:nvPr/>
      </p:nvGrpSpPr>
      <p:grpSpPr>
        <a:xfrm>
          <a:off x="0" y="0"/>
          <a:ext cx="0" cy="0"/>
          <a:chOff x="0" y="0"/>
          <a:chExt cx="0" cy="0"/>
        </a:xfrm>
      </p:grpSpPr>
      <p:pic>
        <p:nvPicPr>
          <p:cNvPr id="4" name="Bild 3" descr="wks_na_ppt_titel_E1.jpg"/>
          <p:cNvPicPr>
            <a:picLocks noChangeAspect="1"/>
          </p:cNvPicPr>
          <p:nvPr userDrawn="1"/>
        </p:nvPicPr>
        <p:blipFill>
          <a:blip r:embed="rId2"/>
          <a:stretch>
            <a:fillRect/>
          </a:stretch>
        </p:blipFill>
        <p:spPr>
          <a:xfrm>
            <a:off x="0" y="0"/>
            <a:ext cx="9144000" cy="6864350"/>
          </a:xfrm>
          <a:prstGeom prst="rect">
            <a:avLst/>
          </a:prstGeom>
        </p:spPr>
      </p:pic>
    </p:spTree>
    <p:extLst>
      <p:ext uri="{BB962C8B-B14F-4D97-AF65-F5344CB8AC3E}">
        <p14:creationId xmlns:p14="http://schemas.microsoft.com/office/powerpoint/2010/main" val="21324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EEE0D0BA-0206-492B-8374-6642EDAEE603}" type="slidenum">
              <a:rPr lang="de-CH" altLang="de-DE"/>
              <a:pPr>
                <a:defRPr/>
              </a:pPr>
              <a:t>‹Nr.›</a:t>
            </a:fld>
            <a:endParaRPr lang="de-CH" altLang="de-DE"/>
          </a:p>
        </p:txBody>
      </p:sp>
    </p:spTree>
    <p:extLst>
      <p:ext uri="{BB962C8B-B14F-4D97-AF65-F5344CB8AC3E}">
        <p14:creationId xmlns:p14="http://schemas.microsoft.com/office/powerpoint/2010/main" val="226397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5BE59DFB-DCE4-4419-B21F-80F85A3F6D35}" type="slidenum">
              <a:rPr lang="de-CH" altLang="de-DE"/>
              <a:pPr>
                <a:defRPr/>
              </a:pPr>
              <a:t>‹Nr.›</a:t>
            </a:fld>
            <a:endParaRPr lang="de-CH" altLang="de-DE"/>
          </a:p>
        </p:txBody>
      </p:sp>
    </p:spTree>
    <p:extLst>
      <p:ext uri="{BB962C8B-B14F-4D97-AF65-F5344CB8AC3E}">
        <p14:creationId xmlns:p14="http://schemas.microsoft.com/office/powerpoint/2010/main" val="1461090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pPr>
              <a:defRPr/>
            </a:pPr>
            <a:fld id="{164922AC-2446-4C3B-A3EF-8D6268193511}" type="slidenum">
              <a:rPr lang="de-CH" altLang="de-DE"/>
              <a:pPr>
                <a:defRPr/>
              </a:pPr>
              <a:t>‹Nr.›</a:t>
            </a:fld>
            <a:endParaRPr lang="de-CH" altLang="de-DE"/>
          </a:p>
        </p:txBody>
      </p:sp>
    </p:spTree>
    <p:extLst>
      <p:ext uri="{BB962C8B-B14F-4D97-AF65-F5344CB8AC3E}">
        <p14:creationId xmlns:p14="http://schemas.microsoft.com/office/powerpoint/2010/main" val="135227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smtClean="0"/>
              <a:t>                                                     Schulen Worb</a:t>
            </a:r>
            <a:endParaRPr lang="de-CH" dirty="0"/>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68A2937B-F0D3-42C4-A7C6-854DCB7E529B}" type="slidenum">
              <a:rPr lang="de-CH" altLang="de-DE"/>
              <a:pPr>
                <a:defRPr/>
              </a:pPr>
              <a:t>‹Nr.›</a:t>
            </a:fld>
            <a:endParaRPr lang="de-CH" altLang="de-DE"/>
          </a:p>
        </p:txBody>
      </p:sp>
    </p:spTree>
    <p:extLst>
      <p:ext uri="{BB962C8B-B14F-4D97-AF65-F5344CB8AC3E}">
        <p14:creationId xmlns:p14="http://schemas.microsoft.com/office/powerpoint/2010/main" val="80830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B084CF43-29E7-47BC-B997-8EE1E6B08AFA}" type="slidenum">
              <a:rPr lang="de-CH" altLang="de-DE"/>
              <a:pPr>
                <a:defRPr/>
              </a:pPr>
              <a:t>‹Nr.›</a:t>
            </a:fld>
            <a:endParaRPr lang="de-CH" altLang="de-DE"/>
          </a:p>
        </p:txBody>
      </p:sp>
    </p:spTree>
    <p:extLst>
      <p:ext uri="{BB962C8B-B14F-4D97-AF65-F5344CB8AC3E}">
        <p14:creationId xmlns:p14="http://schemas.microsoft.com/office/powerpoint/2010/main" val="160912584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pPr>
              <a:defRPr/>
            </a:pPr>
            <a:endParaRPr lang="de-CH"/>
          </a:p>
        </p:txBody>
      </p:sp>
      <p:sp>
        <p:nvSpPr>
          <p:cNvPr id="4" name="Fußzeilenplatzhalter 3"/>
          <p:cNvSpPr>
            <a:spLocks noGrp="1"/>
          </p:cNvSpPr>
          <p:nvPr>
            <p:ph type="ftr" sz="quarter" idx="11"/>
          </p:nvPr>
        </p:nvSpPr>
        <p:spPr/>
        <p:txBody>
          <a:bodyPr/>
          <a:lstStyle/>
          <a:p>
            <a:pPr>
              <a:defRPr/>
            </a:pPr>
            <a:endParaRPr lang="de-CH"/>
          </a:p>
        </p:txBody>
      </p:sp>
      <p:sp>
        <p:nvSpPr>
          <p:cNvPr id="5" name="Foliennummernplatzhalter 4"/>
          <p:cNvSpPr>
            <a:spLocks noGrp="1"/>
          </p:cNvSpPr>
          <p:nvPr>
            <p:ph type="sldNum" sz="quarter" idx="12"/>
          </p:nvPr>
        </p:nvSpPr>
        <p:spPr/>
        <p:txBody>
          <a:bodyPr/>
          <a:lstStyle/>
          <a:p>
            <a:pPr>
              <a:defRPr/>
            </a:pPr>
            <a:fld id="{2383F38E-ECB2-43CE-A7D0-38DF0FA62FE3}" type="slidenum">
              <a:rPr lang="de-CH" altLang="de-DE" smtClean="0"/>
              <a:pPr>
                <a:defRPr/>
              </a:pPr>
              <a:t>‹Nr.›</a:t>
            </a:fld>
            <a:endParaRPr lang="de-CH" altLang="de-DE"/>
          </a:p>
        </p:txBody>
      </p:sp>
    </p:spTree>
    <p:extLst>
      <p:ext uri="{BB962C8B-B14F-4D97-AF65-F5344CB8AC3E}">
        <p14:creationId xmlns:p14="http://schemas.microsoft.com/office/powerpoint/2010/main" val="189274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dirty="0" smtClean="0"/>
              <a:t>                                                 </a:t>
            </a:r>
            <a:endParaRPr lang="de-CH" dirty="0"/>
          </a:p>
        </p:txBody>
      </p:sp>
      <p:sp>
        <p:nvSpPr>
          <p:cNvPr id="3" name="Datumsplatzhalter 2"/>
          <p:cNvSpPr>
            <a:spLocks noGrp="1"/>
          </p:cNvSpPr>
          <p:nvPr>
            <p:ph type="dt" sz="half" idx="10"/>
          </p:nvPr>
        </p:nvSpPr>
        <p:spPr/>
        <p:txBody>
          <a:bodyPr/>
          <a:lstStyle/>
          <a:p>
            <a:pPr>
              <a:defRPr/>
            </a:pPr>
            <a:endParaRPr lang="de-CH"/>
          </a:p>
        </p:txBody>
      </p:sp>
      <p:sp>
        <p:nvSpPr>
          <p:cNvPr id="4" name="Fußzeilenplatzhalter 3"/>
          <p:cNvSpPr>
            <a:spLocks noGrp="1"/>
          </p:cNvSpPr>
          <p:nvPr>
            <p:ph type="ftr" sz="quarter" idx="11"/>
          </p:nvPr>
        </p:nvSpPr>
        <p:spPr/>
        <p:txBody>
          <a:bodyPr/>
          <a:lstStyle/>
          <a:p>
            <a:pPr>
              <a:defRPr/>
            </a:pPr>
            <a:endParaRPr lang="de-CH"/>
          </a:p>
        </p:txBody>
      </p:sp>
      <p:sp>
        <p:nvSpPr>
          <p:cNvPr id="5" name="Foliennummernplatzhalter 4"/>
          <p:cNvSpPr>
            <a:spLocks noGrp="1"/>
          </p:cNvSpPr>
          <p:nvPr>
            <p:ph type="sldNum" sz="quarter" idx="12"/>
          </p:nvPr>
        </p:nvSpPr>
        <p:spPr/>
        <p:txBody>
          <a:bodyPr/>
          <a:lstStyle/>
          <a:p>
            <a:pPr>
              <a:defRPr/>
            </a:pPr>
            <a:fld id="{2383F38E-ECB2-43CE-A7D0-38DF0FA62FE3}" type="slidenum">
              <a:rPr lang="de-CH" altLang="de-DE" smtClean="0"/>
              <a:pPr>
                <a:defRPr/>
              </a:pPr>
              <a:t>‹Nr.›</a:t>
            </a:fld>
            <a:endParaRPr lang="de-CH" altLang="de-DE"/>
          </a:p>
        </p:txBody>
      </p:sp>
      <p:sp>
        <p:nvSpPr>
          <p:cNvPr id="6" name="Textfeld 5"/>
          <p:cNvSpPr txBox="1"/>
          <p:nvPr userDrawn="1"/>
        </p:nvSpPr>
        <p:spPr>
          <a:xfrm>
            <a:off x="5738393" y="661472"/>
            <a:ext cx="1629613" cy="369332"/>
          </a:xfrm>
          <a:prstGeom prst="rect">
            <a:avLst/>
          </a:prstGeom>
          <a:noFill/>
        </p:spPr>
        <p:txBody>
          <a:bodyPr wrap="none" rtlCol="0">
            <a:spAutoFit/>
          </a:bodyPr>
          <a:lstStyle/>
          <a:p>
            <a:r>
              <a:rPr lang="de-DE" dirty="0" smtClean="0"/>
              <a:t>Schulen Worb</a:t>
            </a:r>
            <a:endParaRPr lang="de-CH" dirty="0"/>
          </a:p>
        </p:txBody>
      </p:sp>
    </p:spTree>
    <p:extLst>
      <p:ext uri="{BB962C8B-B14F-4D97-AF65-F5344CB8AC3E}">
        <p14:creationId xmlns:p14="http://schemas.microsoft.com/office/powerpoint/2010/main" val="358989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rgbClr val="FFCC00"/>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altLang="de-DE" dirty="0" smtClean="0"/>
              <a:t>                                                    </a:t>
            </a:r>
            <a:endParaRPr lang="de-CH" altLang="de-DE" dirty="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DE" dirty="0"/>
              <a:t>Textmasterformate durch Klicken bearbeiten</a:t>
            </a:r>
          </a:p>
          <a:p>
            <a:pPr lvl="1"/>
            <a:r>
              <a:rPr lang="de-CH" altLang="de-DE" dirty="0"/>
              <a:t>Zweite Ebene</a:t>
            </a:r>
          </a:p>
          <a:p>
            <a:pPr lvl="2"/>
            <a:r>
              <a:rPr lang="de-CH" altLang="de-DE" dirty="0"/>
              <a:t>Dritte Ebene</a:t>
            </a:r>
          </a:p>
          <a:p>
            <a:pPr lvl="3"/>
            <a:r>
              <a:rPr lang="de-CH" altLang="de-DE" dirty="0"/>
              <a:t>Vierte Ebene</a:t>
            </a:r>
          </a:p>
          <a:p>
            <a:pPr lvl="4"/>
            <a:r>
              <a:rPr lang="de-CH" altLang="de-DE" dirty="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de-C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de-C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383F38E-ECB2-43CE-A7D0-38DF0FA62FE3}" type="slidenum">
              <a:rPr lang="de-CH" altLang="de-DE"/>
              <a:pPr>
                <a:defRPr/>
              </a:pPr>
              <a:t>‹Nr.›</a:t>
            </a:fld>
            <a:endParaRPr lang="de-CH" altLang="de-DE"/>
          </a:p>
        </p:txBody>
      </p:sp>
      <p:grpSp>
        <p:nvGrpSpPr>
          <p:cNvPr id="3" name="Gruppieren 2"/>
          <p:cNvGrpSpPr/>
          <p:nvPr userDrawn="1"/>
        </p:nvGrpSpPr>
        <p:grpSpPr>
          <a:xfrm>
            <a:off x="5796136" y="492800"/>
            <a:ext cx="2495451" cy="706676"/>
            <a:chOff x="5796136" y="492800"/>
            <a:chExt cx="2495451" cy="706676"/>
          </a:xfrm>
        </p:grpSpPr>
        <p:pic>
          <p:nvPicPr>
            <p:cNvPr id="7" name="Grafik 6"/>
            <p:cNvPicPr>
              <a:picLocks noChangeAspect="1"/>
            </p:cNvPicPr>
            <p:nvPr userDrawn="1"/>
          </p:nvPicPr>
          <p:blipFill>
            <a:blip r:embed="rId18"/>
            <a:stretch>
              <a:fillRect/>
            </a:stretch>
          </p:blipFill>
          <p:spPr>
            <a:xfrm>
              <a:off x="7380312" y="492800"/>
              <a:ext cx="911275" cy="706676"/>
            </a:xfrm>
            <a:prstGeom prst="rect">
              <a:avLst/>
            </a:prstGeom>
          </p:spPr>
        </p:pic>
        <p:sp>
          <p:nvSpPr>
            <p:cNvPr id="2" name="Textfeld 1"/>
            <p:cNvSpPr txBox="1"/>
            <p:nvPr userDrawn="1"/>
          </p:nvSpPr>
          <p:spPr>
            <a:xfrm>
              <a:off x="5796136" y="661472"/>
              <a:ext cx="1729078" cy="369332"/>
            </a:xfrm>
            <a:prstGeom prst="rect">
              <a:avLst/>
            </a:prstGeom>
            <a:noFill/>
          </p:spPr>
          <p:txBody>
            <a:bodyPr wrap="square" rtlCol="0">
              <a:spAutoFit/>
            </a:bodyPr>
            <a:lstStyle/>
            <a:p>
              <a:r>
                <a:rPr lang="de-DE" dirty="0" smtClean="0"/>
                <a:t>Schulen Worb</a:t>
              </a:r>
              <a:endParaRPr lang="de-CH"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7" r:id="rId8"/>
    <p:sldLayoutId id="2147483675" r:id="rId9"/>
    <p:sldLayoutId id="2147483676" r:id="rId10"/>
    <p:sldLayoutId id="2147483656" r:id="rId11"/>
    <p:sldLayoutId id="2147483657" r:id="rId12"/>
    <p:sldLayoutId id="2147483658" r:id="rId13"/>
    <p:sldLayoutId id="2147483659" r:id="rId14"/>
    <p:sldLayoutId id="2147483660" r:id="rId15"/>
    <p:sldLayoutId id="2147483661" r:id="rId16"/>
  </p:sldLayoutIdLst>
  <p:txStyles>
    <p:titleStyle>
      <a:lvl1pPr algn="ctr" rtl="0" eaLnBrk="0" fontAlgn="base" hangingPunct="0">
        <a:spcBef>
          <a:spcPct val="0"/>
        </a:spcBef>
        <a:spcAft>
          <a:spcPct val="0"/>
        </a:spcAft>
        <a:defRPr sz="2000" baseline="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rgbClr val="FFCC00"/>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14683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dt="0"/>
  <p:txStyles>
    <p:titleStyle>
      <a:lvl1pPr marL="533400" indent="-533400" algn="l" rtl="0" eaLnBrk="1" fontAlgn="base" hangingPunct="1">
        <a:spcBef>
          <a:spcPct val="0"/>
        </a:spcBef>
        <a:spcAft>
          <a:spcPct val="0"/>
        </a:spcAft>
        <a:buAutoNum type="arabicPeriod"/>
        <a:defRPr sz="2800">
          <a:solidFill>
            <a:srgbClr val="B80000"/>
          </a:solidFill>
          <a:latin typeface="Calibri"/>
          <a:ea typeface="+mj-ea"/>
          <a:cs typeface="Calibri"/>
        </a:defRPr>
      </a:lvl1pPr>
      <a:lvl2pPr marL="533400" indent="-533400" algn="l" rtl="0" eaLnBrk="1" fontAlgn="base" hangingPunct="1">
        <a:spcBef>
          <a:spcPct val="0"/>
        </a:spcBef>
        <a:spcAft>
          <a:spcPct val="0"/>
        </a:spcAft>
        <a:buAutoNum type="arabicPeriod"/>
        <a:defRPr sz="2800">
          <a:solidFill>
            <a:schemeClr val="bg1"/>
          </a:solidFill>
          <a:latin typeface="Minion Semibold" pitchFamily="2" charset="0"/>
        </a:defRPr>
      </a:lvl2pPr>
      <a:lvl3pPr marL="533400" indent="-533400" algn="l" rtl="0" eaLnBrk="1" fontAlgn="base" hangingPunct="1">
        <a:spcBef>
          <a:spcPct val="0"/>
        </a:spcBef>
        <a:spcAft>
          <a:spcPct val="0"/>
        </a:spcAft>
        <a:buAutoNum type="arabicPeriod"/>
        <a:defRPr sz="2800">
          <a:solidFill>
            <a:schemeClr val="bg1"/>
          </a:solidFill>
          <a:latin typeface="Minion Semibold" pitchFamily="2" charset="0"/>
        </a:defRPr>
      </a:lvl3pPr>
      <a:lvl4pPr marL="533400" indent="-533400" algn="l" rtl="0" eaLnBrk="1" fontAlgn="base" hangingPunct="1">
        <a:spcBef>
          <a:spcPct val="0"/>
        </a:spcBef>
        <a:spcAft>
          <a:spcPct val="0"/>
        </a:spcAft>
        <a:buAutoNum type="arabicPeriod"/>
        <a:defRPr sz="2800">
          <a:solidFill>
            <a:schemeClr val="bg1"/>
          </a:solidFill>
          <a:latin typeface="Minion Semibold" pitchFamily="2" charset="0"/>
        </a:defRPr>
      </a:lvl4pPr>
      <a:lvl5pPr marL="533400" indent="-533400" algn="l" rtl="0" eaLnBrk="1" fontAlgn="base" hangingPunct="1">
        <a:spcBef>
          <a:spcPct val="0"/>
        </a:spcBef>
        <a:spcAft>
          <a:spcPct val="0"/>
        </a:spcAft>
        <a:buAutoNum type="arabicPeriod"/>
        <a:defRPr sz="2800">
          <a:solidFill>
            <a:schemeClr val="bg1"/>
          </a:solidFill>
          <a:latin typeface="Minion Semibold" pitchFamily="2" charset="0"/>
        </a:defRPr>
      </a:lvl5pPr>
      <a:lvl6pPr marL="990600" indent="-533400" algn="l" rtl="0" eaLnBrk="1" fontAlgn="base" hangingPunct="1">
        <a:spcBef>
          <a:spcPct val="0"/>
        </a:spcBef>
        <a:spcAft>
          <a:spcPct val="0"/>
        </a:spcAft>
        <a:buAutoNum type="arabicPeriod"/>
        <a:defRPr sz="2800">
          <a:solidFill>
            <a:schemeClr val="bg1"/>
          </a:solidFill>
          <a:latin typeface="Minion Semibold" pitchFamily="2" charset="0"/>
        </a:defRPr>
      </a:lvl6pPr>
      <a:lvl7pPr marL="1447800" indent="-533400" algn="l" rtl="0" eaLnBrk="1" fontAlgn="base" hangingPunct="1">
        <a:spcBef>
          <a:spcPct val="0"/>
        </a:spcBef>
        <a:spcAft>
          <a:spcPct val="0"/>
        </a:spcAft>
        <a:buAutoNum type="arabicPeriod"/>
        <a:defRPr sz="2800">
          <a:solidFill>
            <a:schemeClr val="bg1"/>
          </a:solidFill>
          <a:latin typeface="Minion Semibold" pitchFamily="2" charset="0"/>
        </a:defRPr>
      </a:lvl7pPr>
      <a:lvl8pPr marL="1905000" indent="-533400" algn="l" rtl="0" eaLnBrk="1" fontAlgn="base" hangingPunct="1">
        <a:spcBef>
          <a:spcPct val="0"/>
        </a:spcBef>
        <a:spcAft>
          <a:spcPct val="0"/>
        </a:spcAft>
        <a:buAutoNum type="arabicPeriod"/>
        <a:defRPr sz="2800">
          <a:solidFill>
            <a:schemeClr val="bg1"/>
          </a:solidFill>
          <a:latin typeface="Minion Semibold" pitchFamily="2" charset="0"/>
        </a:defRPr>
      </a:lvl8pPr>
      <a:lvl9pPr marL="2362200" indent="-533400" algn="l" rtl="0" eaLnBrk="1" fontAlgn="base" hangingPunct="1">
        <a:spcBef>
          <a:spcPct val="0"/>
        </a:spcBef>
        <a:spcAft>
          <a:spcPct val="0"/>
        </a:spcAft>
        <a:buAutoNum type="arabicPeriod"/>
        <a:defRPr sz="2800">
          <a:solidFill>
            <a:schemeClr val="bg1"/>
          </a:solidFill>
          <a:latin typeface="Minion Semibold" pitchFamily="2" charset="0"/>
        </a:defRPr>
      </a:lvl9pPr>
    </p:titleStyle>
    <p:bodyStyle>
      <a:lvl1pPr marL="342900" indent="-342900" algn="l" defTabSz="900113" rtl="0" eaLnBrk="1" fontAlgn="base" hangingPunct="1">
        <a:spcBef>
          <a:spcPct val="20000"/>
        </a:spcBef>
        <a:spcAft>
          <a:spcPct val="0"/>
        </a:spcAft>
        <a:tabLst>
          <a:tab pos="900113" algn="l"/>
        </a:tabLst>
        <a:defRPr sz="2200">
          <a:solidFill>
            <a:schemeClr val="tx1"/>
          </a:solidFill>
          <a:latin typeface="Calibri"/>
          <a:ea typeface="+mn-ea"/>
          <a:cs typeface="Calibri"/>
        </a:defRPr>
      </a:lvl1pPr>
      <a:lvl2pPr marL="1436688" indent="-533400" algn="l" defTabSz="900113" rtl="0" eaLnBrk="1" fontAlgn="base" hangingPunct="1">
        <a:spcBef>
          <a:spcPct val="20000"/>
        </a:spcBef>
        <a:spcAft>
          <a:spcPct val="0"/>
        </a:spcAft>
        <a:buAutoNum type="arabicPeriod"/>
        <a:tabLst>
          <a:tab pos="900113" algn="l"/>
        </a:tabLst>
        <a:defRPr sz="2800">
          <a:solidFill>
            <a:schemeClr val="tx1"/>
          </a:solidFill>
          <a:latin typeface="Frutiger LT 45 Light" pitchFamily="34" charset="0"/>
        </a:defRPr>
      </a:lvl2pPr>
      <a:lvl3pPr marL="2073275" indent="-457200" algn="l" defTabSz="900113" rtl="0" eaLnBrk="1" fontAlgn="base" hangingPunct="1">
        <a:spcBef>
          <a:spcPct val="20000"/>
        </a:spcBef>
        <a:spcAft>
          <a:spcPct val="0"/>
        </a:spcAft>
        <a:tabLst>
          <a:tab pos="900113" algn="l"/>
        </a:tabLst>
        <a:defRPr sz="2400">
          <a:solidFill>
            <a:schemeClr val="tx1"/>
          </a:solidFill>
          <a:latin typeface="Frutiger LT 45 Light" pitchFamily="34" charset="0"/>
        </a:defRPr>
      </a:lvl3pPr>
      <a:lvl4pPr marL="4494213" indent="-2241550" algn="l" defTabSz="900113" rtl="0" eaLnBrk="1" fontAlgn="base" hangingPunct="1">
        <a:spcBef>
          <a:spcPct val="20000"/>
        </a:spcBef>
        <a:spcAft>
          <a:spcPct val="0"/>
        </a:spcAft>
        <a:tabLst>
          <a:tab pos="900113" algn="l"/>
        </a:tabLst>
        <a:defRPr sz="2000">
          <a:solidFill>
            <a:schemeClr val="tx1"/>
          </a:solidFill>
          <a:latin typeface="Frutiger LT 45 Light" pitchFamily="34" charset="0"/>
        </a:defRPr>
      </a:lvl4pPr>
      <a:lvl5pPr marL="5054600" indent="-381000" algn="l" defTabSz="900113" rtl="0" eaLnBrk="1" fontAlgn="base" hangingPunct="1">
        <a:spcBef>
          <a:spcPct val="20000"/>
        </a:spcBef>
        <a:spcAft>
          <a:spcPct val="0"/>
        </a:spcAft>
        <a:buAutoNum type="arabicPeriod"/>
        <a:tabLst>
          <a:tab pos="900113" algn="l"/>
        </a:tabLst>
        <a:defRPr sz="2000">
          <a:solidFill>
            <a:schemeClr val="tx1"/>
          </a:solidFill>
          <a:latin typeface="Frutiger LT 45 Light" pitchFamily="34" charset="0"/>
        </a:defRPr>
      </a:lvl5pPr>
      <a:lvl6pPr marL="5511800" indent="-381000" algn="l" defTabSz="900113" rtl="0" eaLnBrk="1" fontAlgn="base" hangingPunct="1">
        <a:spcBef>
          <a:spcPct val="20000"/>
        </a:spcBef>
        <a:spcAft>
          <a:spcPct val="0"/>
        </a:spcAft>
        <a:buAutoNum type="arabicPeriod"/>
        <a:tabLst>
          <a:tab pos="900113" algn="l"/>
        </a:tabLst>
        <a:defRPr sz="2000">
          <a:solidFill>
            <a:schemeClr val="tx1"/>
          </a:solidFill>
          <a:latin typeface="Frutiger LT 45 Light" pitchFamily="34" charset="0"/>
        </a:defRPr>
      </a:lvl6pPr>
      <a:lvl7pPr marL="5969000" indent="-381000" algn="l" defTabSz="900113" rtl="0" eaLnBrk="1" fontAlgn="base" hangingPunct="1">
        <a:spcBef>
          <a:spcPct val="20000"/>
        </a:spcBef>
        <a:spcAft>
          <a:spcPct val="0"/>
        </a:spcAft>
        <a:buAutoNum type="arabicPeriod"/>
        <a:tabLst>
          <a:tab pos="900113" algn="l"/>
        </a:tabLst>
        <a:defRPr sz="2000">
          <a:solidFill>
            <a:schemeClr val="tx1"/>
          </a:solidFill>
          <a:latin typeface="Frutiger LT 45 Light" pitchFamily="34" charset="0"/>
        </a:defRPr>
      </a:lvl7pPr>
      <a:lvl8pPr marL="6426200" indent="-381000" algn="l" defTabSz="900113" rtl="0" eaLnBrk="1" fontAlgn="base" hangingPunct="1">
        <a:spcBef>
          <a:spcPct val="20000"/>
        </a:spcBef>
        <a:spcAft>
          <a:spcPct val="0"/>
        </a:spcAft>
        <a:buAutoNum type="arabicPeriod"/>
        <a:tabLst>
          <a:tab pos="900113" algn="l"/>
        </a:tabLst>
        <a:defRPr sz="2000">
          <a:solidFill>
            <a:schemeClr val="tx1"/>
          </a:solidFill>
          <a:latin typeface="Frutiger LT 45 Light" pitchFamily="34" charset="0"/>
        </a:defRPr>
      </a:lvl8pPr>
      <a:lvl9pPr marL="6883400" indent="-381000" algn="l" defTabSz="900113" rtl="0" eaLnBrk="1" fontAlgn="base" hangingPunct="1">
        <a:spcBef>
          <a:spcPct val="20000"/>
        </a:spcBef>
        <a:spcAft>
          <a:spcPct val="0"/>
        </a:spcAft>
        <a:buAutoNum type="arabicPeriod"/>
        <a:tabLst>
          <a:tab pos="900113" algn="l"/>
        </a:tabLst>
        <a:defRPr sz="2000">
          <a:solidFill>
            <a:schemeClr val="tx1"/>
          </a:solidFill>
          <a:latin typeface="Frutiger LT 45 Light"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3.bin"/><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hyperlink" Target="http://www.erz.b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ubTitle" idx="4294967295"/>
          </p:nvPr>
        </p:nvSpPr>
        <p:spPr>
          <a:xfrm>
            <a:off x="503238" y="2708920"/>
            <a:ext cx="8137525" cy="2304256"/>
          </a:xfrm>
        </p:spPr>
        <p:txBody>
          <a:bodyPr/>
          <a:lstStyle/>
          <a:p>
            <a:pPr marL="0" indent="0" algn="ctr" eaLnBrk="1" hangingPunct="1">
              <a:buFontTx/>
              <a:buNone/>
            </a:pPr>
            <a:r>
              <a:rPr lang="de-CH" altLang="de-DE" sz="4000" b="1" dirty="0"/>
              <a:t>Herzlich Willkommen </a:t>
            </a:r>
            <a:r>
              <a:rPr lang="de-CH" altLang="de-DE" sz="4000" b="1" dirty="0" smtClean="0"/>
              <a:t>zum</a:t>
            </a:r>
            <a:endParaRPr lang="de-CH" altLang="de-DE" sz="4000" b="1" dirty="0"/>
          </a:p>
          <a:p>
            <a:pPr marL="0" indent="0" algn="ctr" eaLnBrk="1" hangingPunct="1">
              <a:buFontTx/>
              <a:buNone/>
            </a:pPr>
            <a:r>
              <a:rPr lang="de-CH" altLang="de-DE" sz="4000" b="1" dirty="0"/>
              <a:t>Informationsabend </a:t>
            </a:r>
          </a:p>
          <a:p>
            <a:pPr marL="0" indent="0" algn="ctr" eaLnBrk="1" hangingPunct="1">
              <a:buFontTx/>
              <a:buNone/>
            </a:pPr>
            <a:r>
              <a:rPr lang="de-CH" altLang="de-DE" sz="4000" b="1" dirty="0"/>
              <a:t>Primarstufenkreis </a:t>
            </a:r>
            <a:r>
              <a:rPr lang="de-CH" altLang="de-DE" sz="4000" b="1" dirty="0" smtClean="0"/>
              <a:t>Worb!</a:t>
            </a:r>
            <a:endParaRPr lang="de-CH" altLang="de-DE" sz="4000" b="1" dirty="0"/>
          </a:p>
        </p:txBody>
      </p:sp>
      <p:pic>
        <p:nvPicPr>
          <p:cNvPr id="6" name="Picture 3">
            <a:extLst>
              <a:ext uri="{FF2B5EF4-FFF2-40B4-BE49-F238E27FC236}">
                <a16:creationId xmlns="" xmlns:a16="http://schemas.microsoft.com/office/drawing/2014/main" id="{905697F7-7B84-4E21-8715-58491F73E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18" y="1556792"/>
            <a:ext cx="4068763"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259632" y="1700808"/>
            <a:ext cx="6588480" cy="3516982"/>
          </a:xfrm>
          <a:prstGeom prst="rect">
            <a:avLst/>
          </a:prstGeom>
        </p:spPr>
      </p:pic>
    </p:spTree>
    <p:extLst>
      <p:ext uri="{BB962C8B-B14F-4D97-AF65-F5344CB8AC3E}">
        <p14:creationId xmlns:p14="http://schemas.microsoft.com/office/powerpoint/2010/main" val="49368085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9AC821"/>
                </a:solidFill>
                <a:effectLst/>
                <a:uLnTx/>
                <a:uFillTx/>
                <a:latin typeface="Arial" charset="0"/>
                <a:ea typeface="+mn-ea"/>
                <a:cs typeface="+mn-cs"/>
              </a:rPr>
              <a:t>Die Stufen und Fächer</a:t>
            </a:r>
          </a:p>
        </p:txBody>
      </p:sp>
      <p:sp>
        <p:nvSpPr>
          <p:cNvPr id="4" name="Textfeld 3"/>
          <p:cNvSpPr txBox="1"/>
          <p:nvPr/>
        </p:nvSpPr>
        <p:spPr>
          <a:xfrm>
            <a:off x="2120900" y="2641109"/>
            <a:ext cx="6699572" cy="2462213"/>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Lehrplan 21 ist in drei Stufen aufgeteilt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Fast alles bleibt bei den Fächern gleich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Neu sind Medien und Informatik und </a:t>
            </a:r>
            <a:br>
              <a:rPr kumimoji="0" lang="de-CH" sz="2000" b="0" i="0" u="none" strike="noStrike" kern="1200" cap="none" spc="0" normalizeH="0" baseline="0" noProof="0" dirty="0">
                <a:ln>
                  <a:noFill/>
                </a:ln>
                <a:solidFill>
                  <a:srgbClr val="000000"/>
                </a:solidFill>
                <a:effectLst/>
                <a:uLnTx/>
                <a:uFillTx/>
                <a:latin typeface="Arial" charset="0"/>
                <a:ea typeface="+mn-ea"/>
                <a:cs typeface="+mn-cs"/>
              </a:rPr>
            </a:br>
            <a:r>
              <a:rPr kumimoji="0" lang="de-CH" sz="2000" b="0" i="0" u="none" strike="noStrike" kern="1200" cap="none" spc="0" normalizeH="0" baseline="0" noProof="0" dirty="0">
                <a:ln>
                  <a:noFill/>
                </a:ln>
                <a:solidFill>
                  <a:srgbClr val="000000"/>
                </a:solidFill>
                <a:effectLst/>
                <a:uLnTx/>
                <a:uFillTx/>
                <a:latin typeface="Arial" charset="0"/>
                <a:ea typeface="+mn-ea"/>
                <a:cs typeface="+mn-cs"/>
              </a:rPr>
              <a:t>die Bezeichnung NMG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000000"/>
                </a:solidFill>
                <a:effectLst/>
                <a:uLnTx/>
                <a:uFillTx/>
                <a:latin typeface="Arial" charset="0"/>
                <a:ea typeface="+mn-ea"/>
                <a:cs typeface="+mn-cs"/>
              </a:rPr>
              <a:t>Keine Änderung im Lehrplanteil Fremdsprachen</a:t>
            </a:r>
            <a:endParaRPr kumimoji="0" lang="de-DE" sz="2000" b="0" i="0" u="none" strike="sng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30034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7B3A8B"/>
                </a:solidFill>
                <a:effectLst/>
                <a:uLnTx/>
                <a:uFillTx/>
                <a:latin typeface="Arial" charset="0"/>
                <a:ea typeface="+mn-ea"/>
                <a:cs typeface="+mn-cs"/>
              </a:rPr>
              <a:t>Die </a:t>
            </a:r>
            <a:r>
              <a:rPr kumimoji="0" lang="de-DE" sz="3000" b="1" i="0" u="none" strike="noStrike" kern="1200" cap="none" spc="0" normalizeH="0" baseline="0" noProof="0" dirty="0" err="1">
                <a:ln>
                  <a:noFill/>
                </a:ln>
                <a:solidFill>
                  <a:srgbClr val="7B3A8B"/>
                </a:solidFill>
                <a:effectLst/>
                <a:uLnTx/>
                <a:uFillTx/>
                <a:latin typeface="Arial" charset="0"/>
                <a:ea typeface="+mn-ea"/>
                <a:cs typeface="+mn-cs"/>
              </a:rPr>
              <a:t>Lektionentafel</a:t>
            </a:r>
            <a:endParaRPr kumimoji="0" lang="de-DE" sz="3000" b="1" i="0" u="none" strike="noStrike" kern="1200" cap="none" spc="0" normalizeH="0" baseline="0" noProof="0" dirty="0">
              <a:ln>
                <a:noFill/>
              </a:ln>
              <a:solidFill>
                <a:srgbClr val="7B3A8B"/>
              </a:solidFill>
              <a:effectLst/>
              <a:uLnTx/>
              <a:uFillTx/>
              <a:latin typeface="Arial" charset="0"/>
              <a:ea typeface="+mn-ea"/>
              <a:cs typeface="+mn-cs"/>
            </a:endParaRPr>
          </a:p>
        </p:txBody>
      </p:sp>
      <p:sp>
        <p:nvSpPr>
          <p:cNvPr id="4" name="Textfeld 3"/>
          <p:cNvSpPr txBox="1"/>
          <p:nvPr/>
        </p:nvSpPr>
        <p:spPr>
          <a:xfrm>
            <a:off x="2120900" y="2641109"/>
            <a:ext cx="8305800" cy="1846659"/>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Stärkung von Deutsch, Mathematik sowie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     Medien und Informatik</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Individuelle Vertiefung (IVE) im 8. und 9. Schuljahr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Hausaufgaben werden reduziert</a:t>
            </a:r>
          </a:p>
        </p:txBody>
      </p:sp>
    </p:spTree>
    <p:extLst>
      <p:ext uri="{BB962C8B-B14F-4D97-AF65-F5344CB8AC3E}">
        <p14:creationId xmlns:p14="http://schemas.microsoft.com/office/powerpoint/2010/main" val="1186702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 xmlns:a16="http://schemas.microsoft.com/office/drawing/2014/main" id="{E8A99CCD-E89B-49D4-8205-531A6ED58F6D}"/>
              </a:ext>
            </a:extLst>
          </p:cNvPr>
          <p:cNvGraphicFramePr>
            <a:graphicFrameLocks noGrp="1"/>
          </p:cNvGraphicFramePr>
          <p:nvPr>
            <p:extLst>
              <p:ext uri="{D42A27DB-BD31-4B8C-83A1-F6EECF244321}">
                <p14:modId xmlns:p14="http://schemas.microsoft.com/office/powerpoint/2010/main" val="3914716953"/>
              </p:ext>
            </p:extLst>
          </p:nvPr>
        </p:nvGraphicFramePr>
        <p:xfrm>
          <a:off x="395536" y="1556792"/>
          <a:ext cx="8136905" cy="3995215"/>
        </p:xfrm>
        <a:graphic>
          <a:graphicData uri="http://schemas.openxmlformats.org/drawingml/2006/table">
            <a:tbl>
              <a:tblPr firstRow="1" bandRow="1">
                <a:tableStyleId>{5C22544A-7EE6-4342-B048-85BDC9FD1C3A}</a:tableStyleId>
              </a:tblPr>
              <a:tblGrid>
                <a:gridCol w="1691832">
                  <a:extLst>
                    <a:ext uri="{9D8B030D-6E8A-4147-A177-3AD203B41FA5}">
                      <a16:colId xmlns="" xmlns:a16="http://schemas.microsoft.com/office/drawing/2014/main" val="2789129379"/>
                    </a:ext>
                  </a:extLst>
                </a:gridCol>
                <a:gridCol w="1764552">
                  <a:extLst>
                    <a:ext uri="{9D8B030D-6E8A-4147-A177-3AD203B41FA5}">
                      <a16:colId xmlns="" xmlns:a16="http://schemas.microsoft.com/office/drawing/2014/main" val="3076788421"/>
                    </a:ext>
                  </a:extLst>
                </a:gridCol>
                <a:gridCol w="2304256">
                  <a:extLst>
                    <a:ext uri="{9D8B030D-6E8A-4147-A177-3AD203B41FA5}">
                      <a16:colId xmlns="" xmlns:a16="http://schemas.microsoft.com/office/drawing/2014/main" val="3920804657"/>
                    </a:ext>
                  </a:extLst>
                </a:gridCol>
                <a:gridCol w="2376265"/>
              </a:tblGrid>
              <a:tr h="479305">
                <a:tc>
                  <a:txBody>
                    <a:bodyPr/>
                    <a:lstStyle/>
                    <a:p>
                      <a:endParaRPr lang="de-CH" dirty="0"/>
                    </a:p>
                  </a:txBody>
                  <a:tcPr/>
                </a:tc>
                <a:tc>
                  <a:txBody>
                    <a:bodyPr/>
                    <a:lstStyle/>
                    <a:p>
                      <a:pPr algn="ctr"/>
                      <a:r>
                        <a:rPr lang="de-CH" dirty="0">
                          <a:solidFill>
                            <a:schemeClr val="tx1"/>
                          </a:solidFill>
                        </a:rPr>
                        <a:t>Lehrplan </a:t>
                      </a:r>
                      <a:r>
                        <a:rPr lang="de-CH" dirty="0" smtClean="0">
                          <a:solidFill>
                            <a:schemeClr val="tx1"/>
                          </a:solidFill>
                        </a:rPr>
                        <a:t>95</a:t>
                      </a:r>
                    </a:p>
                    <a:p>
                      <a:pPr algn="ctr"/>
                      <a:r>
                        <a:rPr lang="de-CH" dirty="0" smtClean="0">
                          <a:solidFill>
                            <a:schemeClr val="tx1"/>
                          </a:solidFill>
                        </a:rPr>
                        <a:t>(</a:t>
                      </a:r>
                      <a:r>
                        <a:rPr lang="de-CH" dirty="0" smtClean="0">
                          <a:solidFill>
                            <a:srgbClr val="FF0000"/>
                          </a:solidFill>
                        </a:rPr>
                        <a:t>39 SW</a:t>
                      </a:r>
                      <a:r>
                        <a:rPr lang="de-CH" dirty="0" smtClean="0">
                          <a:solidFill>
                            <a:schemeClr val="tx1"/>
                          </a:solidFill>
                        </a:rPr>
                        <a:t>)</a:t>
                      </a:r>
                      <a:endParaRPr lang="de-CH" dirty="0">
                        <a:solidFill>
                          <a:schemeClr val="tx1"/>
                        </a:solidFill>
                      </a:endParaRPr>
                    </a:p>
                  </a:txBody>
                  <a:tcPr/>
                </a:tc>
                <a:tc>
                  <a:txBody>
                    <a:bodyPr/>
                    <a:lstStyle/>
                    <a:p>
                      <a:pPr algn="ctr"/>
                      <a:r>
                        <a:rPr lang="de-CH" i="1" dirty="0">
                          <a:solidFill>
                            <a:schemeClr val="tx1"/>
                          </a:solidFill>
                        </a:rPr>
                        <a:t>Lehrplan </a:t>
                      </a:r>
                      <a:r>
                        <a:rPr lang="de-CH" i="1" dirty="0" smtClean="0">
                          <a:solidFill>
                            <a:schemeClr val="tx1"/>
                          </a:solidFill>
                        </a:rPr>
                        <a:t>21</a:t>
                      </a:r>
                    </a:p>
                    <a:p>
                      <a:pPr algn="ctr"/>
                      <a:r>
                        <a:rPr lang="de-CH" i="1" dirty="0" smtClean="0">
                          <a:solidFill>
                            <a:schemeClr val="tx1"/>
                          </a:solidFill>
                        </a:rPr>
                        <a:t>(</a:t>
                      </a:r>
                      <a:r>
                        <a:rPr lang="de-CH" i="1" dirty="0" smtClean="0">
                          <a:solidFill>
                            <a:srgbClr val="FF0000"/>
                          </a:solidFill>
                        </a:rPr>
                        <a:t>38 SW</a:t>
                      </a:r>
                      <a:r>
                        <a:rPr lang="de-CH" i="1" dirty="0" smtClean="0">
                          <a:solidFill>
                            <a:schemeClr val="tx1"/>
                          </a:solidFill>
                        </a:rPr>
                        <a:t>)</a:t>
                      </a:r>
                      <a:endParaRPr lang="de-CH" i="1" dirty="0">
                        <a:solidFill>
                          <a:schemeClr val="tx1"/>
                        </a:solidFill>
                      </a:endParaRPr>
                    </a:p>
                  </a:txBody>
                  <a:tcPr/>
                </a:tc>
                <a:tc>
                  <a:txBody>
                    <a:bodyPr/>
                    <a:lstStyle/>
                    <a:p>
                      <a:pPr algn="ctr"/>
                      <a:r>
                        <a:rPr lang="de-CH" dirty="0">
                          <a:solidFill>
                            <a:schemeClr val="tx1"/>
                          </a:solidFill>
                        </a:rPr>
                        <a:t>Lehrplan </a:t>
                      </a:r>
                      <a:r>
                        <a:rPr lang="de-CH" dirty="0" smtClean="0">
                          <a:solidFill>
                            <a:schemeClr val="tx1"/>
                          </a:solidFill>
                        </a:rPr>
                        <a:t>21</a:t>
                      </a:r>
                    </a:p>
                    <a:p>
                      <a:pPr algn="ctr"/>
                      <a:r>
                        <a:rPr lang="de-CH" dirty="0" smtClean="0">
                          <a:solidFill>
                            <a:schemeClr val="tx1"/>
                          </a:solidFill>
                        </a:rPr>
                        <a:t>(</a:t>
                      </a:r>
                      <a:r>
                        <a:rPr lang="de-CH" dirty="0" smtClean="0">
                          <a:solidFill>
                            <a:srgbClr val="FF0000"/>
                          </a:solidFill>
                        </a:rPr>
                        <a:t>39 SW</a:t>
                      </a:r>
                      <a:r>
                        <a:rPr lang="de-CH" dirty="0" smtClean="0">
                          <a:solidFill>
                            <a:schemeClr val="tx1"/>
                          </a:solidFill>
                        </a:rPr>
                        <a:t>)</a:t>
                      </a:r>
                      <a:endParaRPr lang="de-CH" dirty="0">
                        <a:solidFill>
                          <a:schemeClr val="tx1"/>
                        </a:solidFill>
                      </a:endParaRPr>
                    </a:p>
                  </a:txBody>
                  <a:tcPr/>
                </a:tc>
                <a:extLst>
                  <a:ext uri="{0D108BD9-81ED-4DB2-BD59-A6C34878D82A}">
                    <a16:rowId xmlns="" xmlns:a16="http://schemas.microsoft.com/office/drawing/2014/main" val="1229168384"/>
                  </a:ext>
                </a:extLst>
              </a:tr>
              <a:tr h="479305">
                <a:tc>
                  <a:txBody>
                    <a:bodyPr/>
                    <a:lstStyle/>
                    <a:p>
                      <a:r>
                        <a:rPr lang="de-CH" dirty="0"/>
                        <a:t>Kindergarten</a:t>
                      </a:r>
                    </a:p>
                  </a:txBody>
                  <a:tcPr/>
                </a:tc>
                <a:tc>
                  <a:txBody>
                    <a:bodyPr/>
                    <a:lstStyle/>
                    <a:p>
                      <a:pPr algn="ctr"/>
                      <a:r>
                        <a:rPr lang="de-CH" i="1" dirty="0" smtClean="0"/>
                        <a:t>22-25</a:t>
                      </a:r>
                      <a:endParaRPr lang="de-CH" i="1" dirty="0"/>
                    </a:p>
                  </a:txBody>
                  <a:tcPr/>
                </a:tc>
                <a:tc>
                  <a:txBody>
                    <a:bodyPr/>
                    <a:lstStyle/>
                    <a:p>
                      <a:pPr algn="ctr"/>
                      <a:r>
                        <a:rPr lang="de-CH" i="1" dirty="0" smtClean="0"/>
                        <a:t>22 - 25 </a:t>
                      </a:r>
                      <a:r>
                        <a:rPr lang="de-CH" i="1" dirty="0"/>
                        <a:t>Lektionen</a:t>
                      </a:r>
                    </a:p>
                  </a:txBody>
                  <a:tcPr/>
                </a:tc>
                <a:tc>
                  <a:txBody>
                    <a:bodyPr/>
                    <a:lstStyle/>
                    <a:p>
                      <a:pPr algn="ctr"/>
                      <a:r>
                        <a:rPr lang="de-CH" dirty="0" smtClean="0"/>
                        <a:t>22 - 25 </a:t>
                      </a:r>
                      <a:r>
                        <a:rPr lang="de-CH" dirty="0"/>
                        <a:t>Lektionen</a:t>
                      </a:r>
                    </a:p>
                  </a:txBody>
                  <a:tcPr/>
                </a:tc>
                <a:extLst>
                  <a:ext uri="{0D108BD9-81ED-4DB2-BD59-A6C34878D82A}">
                    <a16:rowId xmlns="" xmlns:a16="http://schemas.microsoft.com/office/drawing/2014/main" val="362583192"/>
                  </a:ext>
                </a:extLst>
              </a:tr>
              <a:tr h="479305">
                <a:tc>
                  <a:txBody>
                    <a:bodyPr/>
                    <a:lstStyle/>
                    <a:p>
                      <a:pPr marL="0" indent="0">
                        <a:buNone/>
                      </a:pPr>
                      <a:r>
                        <a:rPr lang="de-CH" dirty="0"/>
                        <a:t>1. Schuljahr</a:t>
                      </a:r>
                    </a:p>
                  </a:txBody>
                  <a:tcPr/>
                </a:tc>
                <a:tc>
                  <a:txBody>
                    <a:bodyPr/>
                    <a:lstStyle/>
                    <a:p>
                      <a:pPr algn="ctr"/>
                      <a:r>
                        <a:rPr lang="de-CH" dirty="0" smtClean="0"/>
                        <a:t>22 </a:t>
                      </a:r>
                      <a:r>
                        <a:rPr lang="de-CH" dirty="0"/>
                        <a:t>Lektionen</a:t>
                      </a:r>
                    </a:p>
                  </a:txBody>
                  <a:tcPr/>
                </a:tc>
                <a:tc>
                  <a:txBody>
                    <a:bodyPr/>
                    <a:lstStyle/>
                    <a:p>
                      <a:pPr algn="ctr"/>
                      <a:r>
                        <a:rPr lang="de-CH" i="1" dirty="0" smtClean="0"/>
                        <a:t>26 </a:t>
                      </a:r>
                      <a:r>
                        <a:rPr lang="de-CH" i="1" dirty="0"/>
                        <a:t>Lektionen</a:t>
                      </a:r>
                    </a:p>
                  </a:txBody>
                  <a:tcPr/>
                </a:tc>
                <a:tc>
                  <a:txBody>
                    <a:bodyPr/>
                    <a:lstStyle/>
                    <a:p>
                      <a:pPr algn="ctr"/>
                      <a:r>
                        <a:rPr lang="de-CH" dirty="0"/>
                        <a:t>25 Lektionen</a:t>
                      </a:r>
                    </a:p>
                  </a:txBody>
                  <a:tcPr/>
                </a:tc>
                <a:extLst>
                  <a:ext uri="{0D108BD9-81ED-4DB2-BD59-A6C34878D82A}">
                    <a16:rowId xmlns="" xmlns:a16="http://schemas.microsoft.com/office/drawing/2014/main" val="1931766507"/>
                  </a:ext>
                </a:extLst>
              </a:tr>
              <a:tr h="479305">
                <a:tc>
                  <a:txBody>
                    <a:bodyPr/>
                    <a:lstStyle/>
                    <a:p>
                      <a:r>
                        <a:rPr lang="de-CH" dirty="0"/>
                        <a:t>2. Schuljahr</a:t>
                      </a:r>
                    </a:p>
                  </a:txBody>
                  <a:tcPr/>
                </a:tc>
                <a:tc>
                  <a:txBody>
                    <a:bodyPr/>
                    <a:lstStyle/>
                    <a:p>
                      <a:pPr algn="ctr"/>
                      <a:r>
                        <a:rPr lang="de-CH" dirty="0" smtClean="0"/>
                        <a:t>22 Lektionen</a:t>
                      </a:r>
                      <a:endParaRPr lang="de-CH" dirty="0"/>
                    </a:p>
                  </a:txBody>
                  <a:tcPr/>
                </a:tc>
                <a:tc>
                  <a:txBody>
                    <a:bodyPr/>
                    <a:lstStyle/>
                    <a:p>
                      <a:pPr algn="ctr"/>
                      <a:r>
                        <a:rPr lang="de-CH" i="1" dirty="0" smtClean="0"/>
                        <a:t>26 Lektionen</a:t>
                      </a:r>
                      <a:endParaRPr lang="de-CH" i="1" dirty="0"/>
                    </a:p>
                  </a:txBody>
                  <a:tcPr/>
                </a:tc>
                <a:tc>
                  <a:txBody>
                    <a:bodyPr/>
                    <a:lstStyle/>
                    <a:p>
                      <a:pPr algn="ctr"/>
                      <a:r>
                        <a:rPr lang="de-CH" dirty="0"/>
                        <a:t>25 Lektionen</a:t>
                      </a:r>
                    </a:p>
                  </a:txBody>
                  <a:tcPr/>
                </a:tc>
                <a:extLst>
                  <a:ext uri="{0D108BD9-81ED-4DB2-BD59-A6C34878D82A}">
                    <a16:rowId xmlns="" xmlns:a16="http://schemas.microsoft.com/office/drawing/2014/main" val="2815735279"/>
                  </a:ext>
                </a:extLst>
              </a:tr>
              <a:tr h="479305">
                <a:tc>
                  <a:txBody>
                    <a:bodyPr/>
                    <a:lstStyle/>
                    <a:p>
                      <a:r>
                        <a:rPr lang="de-CH" dirty="0"/>
                        <a:t>3. Schuljahr</a:t>
                      </a:r>
                    </a:p>
                  </a:txBody>
                  <a:tcPr/>
                </a:tc>
                <a:tc>
                  <a:txBody>
                    <a:bodyPr/>
                    <a:lstStyle/>
                    <a:p>
                      <a:pPr algn="ctr"/>
                      <a:r>
                        <a:rPr lang="de-CH" dirty="0"/>
                        <a:t>28 Lektionen</a:t>
                      </a:r>
                    </a:p>
                  </a:txBody>
                  <a:tcPr/>
                </a:tc>
                <a:tc>
                  <a:txBody>
                    <a:bodyPr/>
                    <a:lstStyle/>
                    <a:p>
                      <a:pPr algn="ctr"/>
                      <a:r>
                        <a:rPr lang="de-CH" i="1" dirty="0" smtClean="0"/>
                        <a:t>29 </a:t>
                      </a:r>
                      <a:r>
                        <a:rPr lang="de-CH" i="1" dirty="0"/>
                        <a:t>Lektionen</a:t>
                      </a:r>
                    </a:p>
                  </a:txBody>
                  <a:tcPr/>
                </a:tc>
                <a:tc>
                  <a:txBody>
                    <a:bodyPr/>
                    <a:lstStyle/>
                    <a:p>
                      <a:pPr algn="ctr"/>
                      <a:r>
                        <a:rPr lang="de-CH" dirty="0"/>
                        <a:t>28 Lektionen</a:t>
                      </a:r>
                    </a:p>
                  </a:txBody>
                  <a:tcPr/>
                </a:tc>
                <a:extLst>
                  <a:ext uri="{0D108BD9-81ED-4DB2-BD59-A6C34878D82A}">
                    <a16:rowId xmlns="" xmlns:a16="http://schemas.microsoft.com/office/drawing/2014/main" val="1389427981"/>
                  </a:ext>
                </a:extLst>
              </a:tr>
              <a:tr h="479305">
                <a:tc>
                  <a:txBody>
                    <a:bodyPr/>
                    <a:lstStyle/>
                    <a:p>
                      <a:r>
                        <a:rPr lang="de-CH" dirty="0"/>
                        <a:t>4. Schuljahr</a:t>
                      </a:r>
                    </a:p>
                  </a:txBody>
                  <a:tcPr/>
                </a:tc>
                <a:tc>
                  <a:txBody>
                    <a:bodyPr/>
                    <a:lstStyle/>
                    <a:p>
                      <a:pPr algn="ctr"/>
                      <a:r>
                        <a:rPr lang="de-CH" dirty="0"/>
                        <a:t>28 Lektionen</a:t>
                      </a:r>
                    </a:p>
                  </a:txBody>
                  <a:tcPr/>
                </a:tc>
                <a:tc>
                  <a:txBody>
                    <a:bodyPr/>
                    <a:lstStyle/>
                    <a:p>
                      <a:pPr algn="ctr"/>
                      <a:r>
                        <a:rPr lang="de-CH" i="1" dirty="0" smtClean="0"/>
                        <a:t>29 </a:t>
                      </a:r>
                      <a:r>
                        <a:rPr lang="de-CH" i="1" dirty="0"/>
                        <a:t>Lektionen</a:t>
                      </a:r>
                    </a:p>
                  </a:txBody>
                  <a:tcPr/>
                </a:tc>
                <a:tc>
                  <a:txBody>
                    <a:bodyPr/>
                    <a:lstStyle/>
                    <a:p>
                      <a:pPr algn="ctr"/>
                      <a:r>
                        <a:rPr lang="de-CH" dirty="0"/>
                        <a:t>28 Lektionen</a:t>
                      </a:r>
                    </a:p>
                  </a:txBody>
                  <a:tcPr/>
                </a:tc>
                <a:extLst>
                  <a:ext uri="{0D108BD9-81ED-4DB2-BD59-A6C34878D82A}">
                    <a16:rowId xmlns="" xmlns:a16="http://schemas.microsoft.com/office/drawing/2014/main" val="1959439742"/>
                  </a:ext>
                </a:extLst>
              </a:tr>
              <a:tr h="479305">
                <a:tc>
                  <a:txBody>
                    <a:bodyPr/>
                    <a:lstStyle/>
                    <a:p>
                      <a:r>
                        <a:rPr lang="de-CH" dirty="0"/>
                        <a:t>5. Schuljahr</a:t>
                      </a:r>
                    </a:p>
                  </a:txBody>
                  <a:tcPr/>
                </a:tc>
                <a:tc>
                  <a:txBody>
                    <a:bodyPr/>
                    <a:lstStyle/>
                    <a:p>
                      <a:pPr algn="ctr"/>
                      <a:r>
                        <a:rPr lang="de-CH" dirty="0" smtClean="0"/>
                        <a:t>28 </a:t>
                      </a:r>
                      <a:r>
                        <a:rPr lang="de-CH" dirty="0"/>
                        <a:t>Lektionen</a:t>
                      </a:r>
                    </a:p>
                  </a:txBody>
                  <a:tcPr/>
                </a:tc>
                <a:tc>
                  <a:txBody>
                    <a:bodyPr/>
                    <a:lstStyle/>
                    <a:p>
                      <a:pPr algn="ctr"/>
                      <a:r>
                        <a:rPr lang="de-CH" i="1" dirty="0" smtClean="0"/>
                        <a:t>32 </a:t>
                      </a:r>
                      <a:r>
                        <a:rPr lang="de-CH" i="1" dirty="0"/>
                        <a:t>Lektionen</a:t>
                      </a:r>
                    </a:p>
                  </a:txBody>
                  <a:tcPr/>
                </a:tc>
                <a:tc>
                  <a:txBody>
                    <a:bodyPr/>
                    <a:lstStyle/>
                    <a:p>
                      <a:pPr algn="ctr"/>
                      <a:r>
                        <a:rPr lang="de-CH" dirty="0"/>
                        <a:t>31 Lektionen</a:t>
                      </a:r>
                    </a:p>
                  </a:txBody>
                  <a:tcPr/>
                </a:tc>
                <a:extLst>
                  <a:ext uri="{0D108BD9-81ED-4DB2-BD59-A6C34878D82A}">
                    <a16:rowId xmlns="" xmlns:a16="http://schemas.microsoft.com/office/drawing/2014/main" val="850175243"/>
                  </a:ext>
                </a:extLst>
              </a:tr>
              <a:tr h="479305">
                <a:tc>
                  <a:txBody>
                    <a:bodyPr/>
                    <a:lstStyle/>
                    <a:p>
                      <a:r>
                        <a:rPr lang="de-CH" dirty="0"/>
                        <a:t>6. Schuljahr</a:t>
                      </a:r>
                    </a:p>
                  </a:txBody>
                  <a:tcPr/>
                </a:tc>
                <a:tc>
                  <a:txBody>
                    <a:bodyPr/>
                    <a:lstStyle/>
                    <a:p>
                      <a:pPr algn="ctr"/>
                      <a:r>
                        <a:rPr lang="de-CH" dirty="0" smtClean="0"/>
                        <a:t>28 </a:t>
                      </a:r>
                      <a:r>
                        <a:rPr lang="de-CH" dirty="0"/>
                        <a:t>Lektionen</a:t>
                      </a:r>
                    </a:p>
                  </a:txBody>
                  <a:tcPr/>
                </a:tc>
                <a:tc>
                  <a:txBody>
                    <a:bodyPr/>
                    <a:lstStyle/>
                    <a:p>
                      <a:pPr algn="ctr"/>
                      <a:r>
                        <a:rPr lang="de-CH" i="1" dirty="0" smtClean="0"/>
                        <a:t>32 </a:t>
                      </a:r>
                      <a:r>
                        <a:rPr lang="de-CH" i="1" dirty="0"/>
                        <a:t>Lektionen</a:t>
                      </a:r>
                    </a:p>
                  </a:txBody>
                  <a:tcPr/>
                </a:tc>
                <a:tc>
                  <a:txBody>
                    <a:bodyPr/>
                    <a:lstStyle/>
                    <a:p>
                      <a:pPr algn="ctr"/>
                      <a:r>
                        <a:rPr lang="de-CH" dirty="0"/>
                        <a:t>31 Lektionen</a:t>
                      </a:r>
                    </a:p>
                  </a:txBody>
                  <a:tcPr/>
                </a:tc>
                <a:extLst>
                  <a:ext uri="{0D108BD9-81ED-4DB2-BD59-A6C34878D82A}">
                    <a16:rowId xmlns="" xmlns:a16="http://schemas.microsoft.com/office/drawing/2014/main" val="3295621214"/>
                  </a:ext>
                </a:extLst>
              </a:tr>
            </a:tbl>
          </a:graphicData>
        </a:graphic>
      </p:graphicFrame>
    </p:spTree>
    <p:extLst>
      <p:ext uri="{BB962C8B-B14F-4D97-AF65-F5344CB8AC3E}">
        <p14:creationId xmlns:p14="http://schemas.microsoft.com/office/powerpoint/2010/main" val="312046794"/>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elle 2">
            <a:extLst>
              <a:ext uri="{FF2B5EF4-FFF2-40B4-BE49-F238E27FC236}">
                <a16:creationId xmlns="" xmlns:a16="http://schemas.microsoft.com/office/drawing/2014/main" id="{97E03C63-E1C3-4B04-858F-D8CA9E2CA7F4}"/>
              </a:ext>
            </a:extLst>
          </p:cNvPr>
          <p:cNvGraphicFramePr>
            <a:graphicFrameLocks noGrp="1"/>
          </p:cNvGraphicFramePr>
          <p:nvPr>
            <p:extLst>
              <p:ext uri="{D42A27DB-BD31-4B8C-83A1-F6EECF244321}">
                <p14:modId xmlns:p14="http://schemas.microsoft.com/office/powerpoint/2010/main" val="113654838"/>
              </p:ext>
            </p:extLst>
          </p:nvPr>
        </p:nvGraphicFramePr>
        <p:xfrm>
          <a:off x="432000" y="1195200"/>
          <a:ext cx="8352156" cy="5258136"/>
        </p:xfrm>
        <a:graphic>
          <a:graphicData uri="http://schemas.openxmlformats.org/drawingml/2006/table">
            <a:tbl>
              <a:tblPr firstRow="1" bandRow="1">
                <a:tableStyleId>{5C22544A-7EE6-4342-B048-85BDC9FD1C3A}</a:tableStyleId>
              </a:tblPr>
              <a:tblGrid>
                <a:gridCol w="1392026">
                  <a:extLst>
                    <a:ext uri="{9D8B030D-6E8A-4147-A177-3AD203B41FA5}">
                      <a16:colId xmlns="" xmlns:a16="http://schemas.microsoft.com/office/drawing/2014/main" val="2603101691"/>
                    </a:ext>
                  </a:extLst>
                </a:gridCol>
                <a:gridCol w="1392026">
                  <a:extLst>
                    <a:ext uri="{9D8B030D-6E8A-4147-A177-3AD203B41FA5}">
                      <a16:colId xmlns="" xmlns:a16="http://schemas.microsoft.com/office/drawing/2014/main" val="139535347"/>
                    </a:ext>
                  </a:extLst>
                </a:gridCol>
                <a:gridCol w="1392026">
                  <a:extLst>
                    <a:ext uri="{9D8B030D-6E8A-4147-A177-3AD203B41FA5}">
                      <a16:colId xmlns="" xmlns:a16="http://schemas.microsoft.com/office/drawing/2014/main" val="561876531"/>
                    </a:ext>
                  </a:extLst>
                </a:gridCol>
                <a:gridCol w="1392026">
                  <a:extLst>
                    <a:ext uri="{9D8B030D-6E8A-4147-A177-3AD203B41FA5}">
                      <a16:colId xmlns="" xmlns:a16="http://schemas.microsoft.com/office/drawing/2014/main" val="472030434"/>
                    </a:ext>
                  </a:extLst>
                </a:gridCol>
                <a:gridCol w="1392026">
                  <a:extLst>
                    <a:ext uri="{9D8B030D-6E8A-4147-A177-3AD203B41FA5}">
                      <a16:colId xmlns="" xmlns:a16="http://schemas.microsoft.com/office/drawing/2014/main" val="3667313065"/>
                    </a:ext>
                  </a:extLst>
                </a:gridCol>
                <a:gridCol w="1392026">
                  <a:extLst>
                    <a:ext uri="{9D8B030D-6E8A-4147-A177-3AD203B41FA5}">
                      <a16:colId xmlns="" xmlns:a16="http://schemas.microsoft.com/office/drawing/2014/main" val="2891998441"/>
                    </a:ext>
                  </a:extLst>
                </a:gridCol>
              </a:tblGrid>
              <a:tr h="438178">
                <a:tc>
                  <a:txBody>
                    <a:bodyPr/>
                    <a:lstStyle/>
                    <a:p>
                      <a:r>
                        <a:rPr lang="de-CH" dirty="0">
                          <a:solidFill>
                            <a:schemeClr val="tx1"/>
                          </a:solidFill>
                        </a:rPr>
                        <a:t>1</a:t>
                      </a:r>
                      <a:r>
                        <a:rPr lang="de-CH" dirty="0" smtClean="0">
                          <a:solidFill>
                            <a:schemeClr val="tx1"/>
                          </a:solidFill>
                        </a:rPr>
                        <a:t>./2. Kl.</a:t>
                      </a:r>
                      <a:endParaRPr lang="de-CH" dirty="0">
                        <a:solidFill>
                          <a:schemeClr val="tx1"/>
                        </a:solidFill>
                      </a:endParaRPr>
                    </a:p>
                  </a:txBody>
                  <a:tcPr anchor="ctr"/>
                </a:tc>
                <a:tc>
                  <a:txBody>
                    <a:bodyPr/>
                    <a:lstStyle/>
                    <a:p>
                      <a:pPr algn="ctr"/>
                      <a:r>
                        <a:rPr lang="de-CH" dirty="0">
                          <a:solidFill>
                            <a:schemeClr val="tx1"/>
                          </a:solidFill>
                        </a:rPr>
                        <a:t>MO</a:t>
                      </a:r>
                    </a:p>
                  </a:txBody>
                  <a:tcPr anchor="ctr"/>
                </a:tc>
                <a:tc>
                  <a:txBody>
                    <a:bodyPr/>
                    <a:lstStyle/>
                    <a:p>
                      <a:pPr algn="ctr"/>
                      <a:r>
                        <a:rPr lang="de-CH" dirty="0">
                          <a:solidFill>
                            <a:schemeClr val="tx1"/>
                          </a:solidFill>
                        </a:rPr>
                        <a:t>DI</a:t>
                      </a:r>
                    </a:p>
                  </a:txBody>
                  <a:tcPr anchor="ctr"/>
                </a:tc>
                <a:tc>
                  <a:txBody>
                    <a:bodyPr/>
                    <a:lstStyle/>
                    <a:p>
                      <a:pPr algn="ctr"/>
                      <a:r>
                        <a:rPr lang="de-CH" dirty="0">
                          <a:solidFill>
                            <a:schemeClr val="tx1"/>
                          </a:solidFill>
                        </a:rPr>
                        <a:t>MI</a:t>
                      </a:r>
                    </a:p>
                  </a:txBody>
                  <a:tcPr anchor="ctr"/>
                </a:tc>
                <a:tc>
                  <a:txBody>
                    <a:bodyPr/>
                    <a:lstStyle/>
                    <a:p>
                      <a:pPr algn="ctr"/>
                      <a:r>
                        <a:rPr lang="de-CH" dirty="0">
                          <a:solidFill>
                            <a:schemeClr val="tx1"/>
                          </a:solidFill>
                        </a:rPr>
                        <a:t>DO</a:t>
                      </a:r>
                    </a:p>
                  </a:txBody>
                  <a:tcPr anchor="ctr"/>
                </a:tc>
                <a:tc>
                  <a:txBody>
                    <a:bodyPr/>
                    <a:lstStyle/>
                    <a:p>
                      <a:pPr algn="ctr"/>
                      <a:r>
                        <a:rPr lang="de-CH" dirty="0">
                          <a:solidFill>
                            <a:schemeClr val="tx1"/>
                          </a:solidFill>
                        </a:rPr>
                        <a:t>FR</a:t>
                      </a:r>
                    </a:p>
                  </a:txBody>
                  <a:tcPr anchor="ctr"/>
                </a:tc>
                <a:extLst>
                  <a:ext uri="{0D108BD9-81ED-4DB2-BD59-A6C34878D82A}">
                    <a16:rowId xmlns="" xmlns:a16="http://schemas.microsoft.com/office/drawing/2014/main" val="253711829"/>
                  </a:ext>
                </a:extLst>
              </a:tr>
              <a:tr h="438178">
                <a:tc>
                  <a:txBody>
                    <a:bodyPr/>
                    <a:lstStyle/>
                    <a:p>
                      <a:r>
                        <a:rPr lang="de-CH" dirty="0" smtClean="0">
                          <a:solidFill>
                            <a:schemeClr val="tx1"/>
                          </a:solidFill>
                        </a:rPr>
                        <a:t> 7.40</a:t>
                      </a: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92D050"/>
                    </a:solidFill>
                  </a:tcP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1810820607"/>
                  </a:ext>
                </a:extLst>
              </a:tr>
              <a:tr h="438178">
                <a:tc>
                  <a:txBody>
                    <a:bodyPr/>
                    <a:lstStyle/>
                    <a:p>
                      <a:r>
                        <a:rPr lang="de-CH" dirty="0" smtClean="0">
                          <a:solidFill>
                            <a:schemeClr val="tx1"/>
                          </a:solidFill>
                        </a:rPr>
                        <a:t> 8.30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929661980"/>
                  </a:ext>
                </a:extLst>
              </a:tr>
              <a:tr h="438178">
                <a:tc>
                  <a:txBody>
                    <a:bodyPr/>
                    <a:lstStyle/>
                    <a:p>
                      <a:r>
                        <a:rPr lang="de-CH" dirty="0" smtClean="0">
                          <a:solidFill>
                            <a:schemeClr val="tx1"/>
                          </a:solidFill>
                        </a:rPr>
                        <a:t> 9.15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134430318"/>
                  </a:ext>
                </a:extLst>
              </a:tr>
              <a:tr h="438178">
                <a:tc>
                  <a:txBody>
                    <a:bodyPr/>
                    <a:lstStyle/>
                    <a:p>
                      <a:r>
                        <a:rPr lang="de-CH" dirty="0" smtClean="0">
                          <a:solidFill>
                            <a:schemeClr val="tx1"/>
                          </a:solidFill>
                        </a:rPr>
                        <a:t>10.25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006246900"/>
                  </a:ext>
                </a:extLst>
              </a:tr>
              <a:tr h="438178">
                <a:tc>
                  <a:txBody>
                    <a:bodyPr/>
                    <a:lstStyle/>
                    <a:p>
                      <a:r>
                        <a:rPr lang="de-CH" dirty="0" smtClean="0">
                          <a:solidFill>
                            <a:schemeClr val="tx1"/>
                          </a:solidFill>
                        </a:rPr>
                        <a:t>11:10</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587732517"/>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2062278031"/>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2403982160"/>
                  </a:ext>
                </a:extLst>
              </a:tr>
              <a:tr h="438178">
                <a:tc>
                  <a:txBody>
                    <a:bodyPr/>
                    <a:lstStyle/>
                    <a:p>
                      <a:r>
                        <a:rPr lang="de-CH" dirty="0" smtClean="0">
                          <a:solidFill>
                            <a:schemeClr val="tx1"/>
                          </a:solidFill>
                        </a:rPr>
                        <a:t>13.45</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F3F9FA"/>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92D050"/>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312721606"/>
                  </a:ext>
                </a:extLst>
              </a:tr>
              <a:tr h="438178">
                <a:tc>
                  <a:txBody>
                    <a:bodyPr/>
                    <a:lstStyle/>
                    <a:p>
                      <a:r>
                        <a:rPr lang="de-CH" dirty="0" smtClean="0">
                          <a:solidFill>
                            <a:schemeClr val="tx1"/>
                          </a:solidFill>
                        </a:rPr>
                        <a:t>14.30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E7F3F4"/>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solidFill>
                      <a:srgbClr val="92D050"/>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3590960819"/>
                  </a:ext>
                </a:extLst>
              </a:tr>
              <a:tr h="438178">
                <a:tc>
                  <a:txBody>
                    <a:bodyPr/>
                    <a:lstStyle/>
                    <a:p>
                      <a:r>
                        <a:rPr lang="de-CH" dirty="0" smtClean="0">
                          <a:solidFill>
                            <a:schemeClr val="tx1"/>
                          </a:solidFill>
                        </a:rPr>
                        <a:t>15.30</a:t>
                      </a: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1580162343"/>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2158605646"/>
                  </a:ext>
                </a:extLst>
              </a:tr>
            </a:tbl>
          </a:graphicData>
        </a:graphic>
      </p:graphicFrame>
    </p:spTree>
    <p:extLst>
      <p:ext uri="{BB962C8B-B14F-4D97-AF65-F5344CB8AC3E}">
        <p14:creationId xmlns:p14="http://schemas.microsoft.com/office/powerpoint/2010/main" val="178118530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 xmlns:a16="http://schemas.microsoft.com/office/drawing/2014/main" id="{97E03C63-E1C3-4B04-858F-D8CA9E2CA7F4}"/>
              </a:ext>
            </a:extLst>
          </p:cNvPr>
          <p:cNvGraphicFramePr>
            <a:graphicFrameLocks noGrp="1"/>
          </p:cNvGraphicFramePr>
          <p:nvPr>
            <p:extLst>
              <p:ext uri="{D42A27DB-BD31-4B8C-83A1-F6EECF244321}">
                <p14:modId xmlns:p14="http://schemas.microsoft.com/office/powerpoint/2010/main" val="3314334520"/>
              </p:ext>
            </p:extLst>
          </p:nvPr>
        </p:nvGraphicFramePr>
        <p:xfrm>
          <a:off x="432000" y="1195200"/>
          <a:ext cx="8352156" cy="5258136"/>
        </p:xfrm>
        <a:graphic>
          <a:graphicData uri="http://schemas.openxmlformats.org/drawingml/2006/table">
            <a:tbl>
              <a:tblPr firstRow="1" bandRow="1">
                <a:tableStyleId>{5C22544A-7EE6-4342-B048-85BDC9FD1C3A}</a:tableStyleId>
              </a:tblPr>
              <a:tblGrid>
                <a:gridCol w="1392026">
                  <a:extLst>
                    <a:ext uri="{9D8B030D-6E8A-4147-A177-3AD203B41FA5}">
                      <a16:colId xmlns="" xmlns:a16="http://schemas.microsoft.com/office/drawing/2014/main" val="2603101691"/>
                    </a:ext>
                  </a:extLst>
                </a:gridCol>
                <a:gridCol w="1392026">
                  <a:extLst>
                    <a:ext uri="{9D8B030D-6E8A-4147-A177-3AD203B41FA5}">
                      <a16:colId xmlns="" xmlns:a16="http://schemas.microsoft.com/office/drawing/2014/main" val="139535347"/>
                    </a:ext>
                  </a:extLst>
                </a:gridCol>
                <a:gridCol w="1392026">
                  <a:extLst>
                    <a:ext uri="{9D8B030D-6E8A-4147-A177-3AD203B41FA5}">
                      <a16:colId xmlns="" xmlns:a16="http://schemas.microsoft.com/office/drawing/2014/main" val="561876531"/>
                    </a:ext>
                  </a:extLst>
                </a:gridCol>
                <a:gridCol w="1392026">
                  <a:extLst>
                    <a:ext uri="{9D8B030D-6E8A-4147-A177-3AD203B41FA5}">
                      <a16:colId xmlns="" xmlns:a16="http://schemas.microsoft.com/office/drawing/2014/main" val="472030434"/>
                    </a:ext>
                  </a:extLst>
                </a:gridCol>
                <a:gridCol w="1392026">
                  <a:extLst>
                    <a:ext uri="{9D8B030D-6E8A-4147-A177-3AD203B41FA5}">
                      <a16:colId xmlns="" xmlns:a16="http://schemas.microsoft.com/office/drawing/2014/main" val="3667313065"/>
                    </a:ext>
                  </a:extLst>
                </a:gridCol>
                <a:gridCol w="1392026">
                  <a:extLst>
                    <a:ext uri="{9D8B030D-6E8A-4147-A177-3AD203B41FA5}">
                      <a16:colId xmlns="" xmlns:a16="http://schemas.microsoft.com/office/drawing/2014/main" val="2891998441"/>
                    </a:ext>
                  </a:extLst>
                </a:gridCol>
              </a:tblGrid>
              <a:tr h="438178">
                <a:tc>
                  <a:txBody>
                    <a:bodyPr/>
                    <a:lstStyle/>
                    <a:p>
                      <a:r>
                        <a:rPr lang="de-CH" dirty="0">
                          <a:solidFill>
                            <a:schemeClr val="tx1"/>
                          </a:solidFill>
                        </a:rPr>
                        <a:t>1</a:t>
                      </a:r>
                      <a:r>
                        <a:rPr lang="de-CH" dirty="0" smtClean="0">
                          <a:solidFill>
                            <a:schemeClr val="tx1"/>
                          </a:solidFill>
                        </a:rPr>
                        <a:t>./2.</a:t>
                      </a:r>
                      <a:r>
                        <a:rPr lang="de-CH" baseline="0" dirty="0" smtClean="0">
                          <a:solidFill>
                            <a:schemeClr val="tx1"/>
                          </a:solidFill>
                        </a:rPr>
                        <a:t> Kl.</a:t>
                      </a:r>
                      <a:endParaRPr lang="de-CH" dirty="0">
                        <a:solidFill>
                          <a:schemeClr val="tx1"/>
                        </a:solidFill>
                      </a:endParaRPr>
                    </a:p>
                  </a:txBody>
                  <a:tcPr anchor="ctr"/>
                </a:tc>
                <a:tc>
                  <a:txBody>
                    <a:bodyPr/>
                    <a:lstStyle/>
                    <a:p>
                      <a:pPr algn="ctr"/>
                      <a:r>
                        <a:rPr lang="de-CH" dirty="0">
                          <a:solidFill>
                            <a:schemeClr val="tx1"/>
                          </a:solidFill>
                        </a:rPr>
                        <a:t>MO</a:t>
                      </a:r>
                    </a:p>
                  </a:txBody>
                  <a:tcPr anchor="ctr"/>
                </a:tc>
                <a:tc>
                  <a:txBody>
                    <a:bodyPr/>
                    <a:lstStyle/>
                    <a:p>
                      <a:pPr algn="ctr"/>
                      <a:r>
                        <a:rPr lang="de-CH" dirty="0">
                          <a:solidFill>
                            <a:schemeClr val="tx1"/>
                          </a:solidFill>
                        </a:rPr>
                        <a:t>DI</a:t>
                      </a:r>
                    </a:p>
                  </a:txBody>
                  <a:tcPr anchor="ctr"/>
                </a:tc>
                <a:tc>
                  <a:txBody>
                    <a:bodyPr/>
                    <a:lstStyle/>
                    <a:p>
                      <a:pPr algn="ctr"/>
                      <a:r>
                        <a:rPr lang="de-CH" dirty="0">
                          <a:solidFill>
                            <a:schemeClr val="tx1"/>
                          </a:solidFill>
                        </a:rPr>
                        <a:t>MI</a:t>
                      </a:r>
                    </a:p>
                  </a:txBody>
                  <a:tcPr anchor="ctr"/>
                </a:tc>
                <a:tc>
                  <a:txBody>
                    <a:bodyPr/>
                    <a:lstStyle/>
                    <a:p>
                      <a:pPr algn="ctr"/>
                      <a:r>
                        <a:rPr lang="de-CH" dirty="0">
                          <a:solidFill>
                            <a:schemeClr val="tx1"/>
                          </a:solidFill>
                        </a:rPr>
                        <a:t>DO</a:t>
                      </a:r>
                    </a:p>
                  </a:txBody>
                  <a:tcPr anchor="ctr"/>
                </a:tc>
                <a:tc>
                  <a:txBody>
                    <a:bodyPr/>
                    <a:lstStyle/>
                    <a:p>
                      <a:pPr algn="ctr"/>
                      <a:r>
                        <a:rPr lang="de-CH" dirty="0">
                          <a:solidFill>
                            <a:schemeClr val="tx1"/>
                          </a:solidFill>
                        </a:rPr>
                        <a:t>FR</a:t>
                      </a:r>
                    </a:p>
                  </a:txBody>
                  <a:tcPr anchor="ctr"/>
                </a:tc>
                <a:extLst>
                  <a:ext uri="{0D108BD9-81ED-4DB2-BD59-A6C34878D82A}">
                    <a16:rowId xmlns="" xmlns:a16="http://schemas.microsoft.com/office/drawing/2014/main" val="253711829"/>
                  </a:ext>
                </a:extLst>
              </a:tr>
              <a:tr h="438178">
                <a:tc>
                  <a:txBody>
                    <a:bodyPr/>
                    <a:lstStyle/>
                    <a:p>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1810820607"/>
                  </a:ext>
                </a:extLst>
              </a:tr>
              <a:tr h="438178">
                <a:tc>
                  <a:txBody>
                    <a:bodyPr/>
                    <a:lstStyle/>
                    <a:p>
                      <a:r>
                        <a:rPr lang="de-CH" dirty="0" smtClean="0">
                          <a:solidFill>
                            <a:schemeClr val="tx1"/>
                          </a:solidFill>
                        </a:rPr>
                        <a:t> 8:30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929661980"/>
                  </a:ext>
                </a:extLst>
              </a:tr>
              <a:tr h="438178">
                <a:tc>
                  <a:txBody>
                    <a:bodyPr/>
                    <a:lstStyle/>
                    <a:p>
                      <a:r>
                        <a:rPr lang="de-CH" dirty="0" smtClean="0">
                          <a:solidFill>
                            <a:schemeClr val="tx1"/>
                          </a:solidFill>
                        </a:rPr>
                        <a:t> 9:20</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134430318"/>
                  </a:ext>
                </a:extLst>
              </a:tr>
              <a:tr h="438178">
                <a:tc>
                  <a:txBody>
                    <a:bodyPr/>
                    <a:lstStyle/>
                    <a:p>
                      <a:r>
                        <a:rPr lang="de-CH" dirty="0" smtClean="0">
                          <a:solidFill>
                            <a:schemeClr val="tx1"/>
                          </a:solidFill>
                        </a:rPr>
                        <a:t>10:25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006246900"/>
                  </a:ext>
                </a:extLst>
              </a:tr>
              <a:tr h="438178">
                <a:tc>
                  <a:txBody>
                    <a:bodyPr/>
                    <a:lstStyle/>
                    <a:p>
                      <a:r>
                        <a:rPr lang="de-CH" dirty="0" smtClean="0">
                          <a:solidFill>
                            <a:schemeClr val="tx1"/>
                          </a:solidFill>
                        </a:rPr>
                        <a:t>11:15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587732517"/>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2062278031"/>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2403982160"/>
                  </a:ext>
                </a:extLst>
              </a:tr>
              <a:tr h="438178">
                <a:tc>
                  <a:txBody>
                    <a:bodyPr/>
                    <a:lstStyle/>
                    <a:p>
                      <a:r>
                        <a:rPr lang="de-CH" dirty="0" smtClean="0">
                          <a:solidFill>
                            <a:schemeClr val="tx1"/>
                          </a:solidFill>
                        </a:rPr>
                        <a:t>13:50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F3F9FA"/>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tx1">
                        <a:lumMod val="50000"/>
                        <a:lumOff val="50000"/>
                      </a:schemeClr>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312721606"/>
                  </a:ext>
                </a:extLst>
              </a:tr>
              <a:tr h="438178">
                <a:tc>
                  <a:txBody>
                    <a:bodyPr/>
                    <a:lstStyle/>
                    <a:p>
                      <a:r>
                        <a:rPr lang="de-CH" dirty="0" smtClean="0">
                          <a:solidFill>
                            <a:schemeClr val="tx1"/>
                          </a:solidFill>
                        </a:rPr>
                        <a:t>14:40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E7F3F4"/>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solidFill>
                      <a:schemeClr val="tx1">
                        <a:lumMod val="50000"/>
                        <a:lumOff val="50000"/>
                      </a:schemeClr>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3590960819"/>
                  </a:ext>
                </a:extLst>
              </a:tr>
              <a:tr h="438178">
                <a:tc>
                  <a:txBody>
                    <a:bodyPr/>
                    <a:lstStyle/>
                    <a:p>
                      <a:r>
                        <a:rPr lang="de-CH" dirty="0" smtClean="0">
                          <a:solidFill>
                            <a:schemeClr val="tx1"/>
                          </a:solidFill>
                        </a:rPr>
                        <a:t>15:30</a:t>
                      </a: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92D050"/>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1580162343"/>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2158605646"/>
                  </a:ext>
                </a:extLst>
              </a:tr>
            </a:tbl>
          </a:graphicData>
        </a:graphic>
      </p:graphicFrame>
    </p:spTree>
    <p:extLst>
      <p:ext uri="{BB962C8B-B14F-4D97-AF65-F5344CB8AC3E}">
        <p14:creationId xmlns:p14="http://schemas.microsoft.com/office/powerpoint/2010/main" val="23423418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 xmlns:a16="http://schemas.microsoft.com/office/drawing/2014/main" id="{97E03C63-E1C3-4B04-858F-D8CA9E2CA7F4}"/>
              </a:ext>
            </a:extLst>
          </p:cNvPr>
          <p:cNvGraphicFramePr>
            <a:graphicFrameLocks noGrp="1"/>
          </p:cNvGraphicFramePr>
          <p:nvPr>
            <p:extLst>
              <p:ext uri="{D42A27DB-BD31-4B8C-83A1-F6EECF244321}">
                <p14:modId xmlns:p14="http://schemas.microsoft.com/office/powerpoint/2010/main" val="2174316095"/>
              </p:ext>
            </p:extLst>
          </p:nvPr>
        </p:nvGraphicFramePr>
        <p:xfrm>
          <a:off x="432000" y="1195200"/>
          <a:ext cx="8352156" cy="5258136"/>
        </p:xfrm>
        <a:graphic>
          <a:graphicData uri="http://schemas.openxmlformats.org/drawingml/2006/table">
            <a:tbl>
              <a:tblPr firstRow="1" bandRow="1">
                <a:tableStyleId>{5C22544A-7EE6-4342-B048-85BDC9FD1C3A}</a:tableStyleId>
              </a:tblPr>
              <a:tblGrid>
                <a:gridCol w="1392026">
                  <a:extLst>
                    <a:ext uri="{9D8B030D-6E8A-4147-A177-3AD203B41FA5}">
                      <a16:colId xmlns="" xmlns:a16="http://schemas.microsoft.com/office/drawing/2014/main" val="2603101691"/>
                    </a:ext>
                  </a:extLst>
                </a:gridCol>
                <a:gridCol w="1392026">
                  <a:extLst>
                    <a:ext uri="{9D8B030D-6E8A-4147-A177-3AD203B41FA5}">
                      <a16:colId xmlns="" xmlns:a16="http://schemas.microsoft.com/office/drawing/2014/main" val="139535347"/>
                    </a:ext>
                  </a:extLst>
                </a:gridCol>
                <a:gridCol w="1392026">
                  <a:extLst>
                    <a:ext uri="{9D8B030D-6E8A-4147-A177-3AD203B41FA5}">
                      <a16:colId xmlns="" xmlns:a16="http://schemas.microsoft.com/office/drawing/2014/main" val="561876531"/>
                    </a:ext>
                  </a:extLst>
                </a:gridCol>
                <a:gridCol w="1392026">
                  <a:extLst>
                    <a:ext uri="{9D8B030D-6E8A-4147-A177-3AD203B41FA5}">
                      <a16:colId xmlns="" xmlns:a16="http://schemas.microsoft.com/office/drawing/2014/main" val="472030434"/>
                    </a:ext>
                  </a:extLst>
                </a:gridCol>
                <a:gridCol w="1392026">
                  <a:extLst>
                    <a:ext uri="{9D8B030D-6E8A-4147-A177-3AD203B41FA5}">
                      <a16:colId xmlns="" xmlns:a16="http://schemas.microsoft.com/office/drawing/2014/main" val="3667313065"/>
                    </a:ext>
                  </a:extLst>
                </a:gridCol>
                <a:gridCol w="1392026">
                  <a:extLst>
                    <a:ext uri="{9D8B030D-6E8A-4147-A177-3AD203B41FA5}">
                      <a16:colId xmlns="" xmlns:a16="http://schemas.microsoft.com/office/drawing/2014/main" val="2891998441"/>
                    </a:ext>
                  </a:extLst>
                </a:gridCol>
              </a:tblGrid>
              <a:tr h="438178">
                <a:tc>
                  <a:txBody>
                    <a:bodyPr/>
                    <a:lstStyle/>
                    <a:p>
                      <a:r>
                        <a:rPr lang="de-CH" smtClean="0">
                          <a:solidFill>
                            <a:schemeClr val="tx1"/>
                          </a:solidFill>
                        </a:rPr>
                        <a:t>3./</a:t>
                      </a:r>
                      <a:r>
                        <a:rPr lang="de-CH" dirty="0" smtClean="0">
                          <a:solidFill>
                            <a:schemeClr val="tx1"/>
                          </a:solidFill>
                        </a:rPr>
                        <a:t>4</a:t>
                      </a:r>
                      <a:r>
                        <a:rPr lang="de-CH" smtClean="0">
                          <a:solidFill>
                            <a:schemeClr val="tx1"/>
                          </a:solidFill>
                        </a:rPr>
                        <a:t>. </a:t>
                      </a:r>
                      <a:r>
                        <a:rPr lang="de-CH" dirty="0" smtClean="0">
                          <a:solidFill>
                            <a:schemeClr val="tx1"/>
                          </a:solidFill>
                        </a:rPr>
                        <a:t>Kl.</a:t>
                      </a:r>
                      <a:endParaRPr lang="de-CH" dirty="0">
                        <a:solidFill>
                          <a:schemeClr val="tx1"/>
                        </a:solidFill>
                      </a:endParaRPr>
                    </a:p>
                  </a:txBody>
                  <a:tcPr anchor="ctr"/>
                </a:tc>
                <a:tc>
                  <a:txBody>
                    <a:bodyPr/>
                    <a:lstStyle/>
                    <a:p>
                      <a:pPr algn="ctr"/>
                      <a:r>
                        <a:rPr lang="de-CH" dirty="0">
                          <a:solidFill>
                            <a:schemeClr val="tx1"/>
                          </a:solidFill>
                        </a:rPr>
                        <a:t>MO</a:t>
                      </a:r>
                    </a:p>
                  </a:txBody>
                  <a:tcPr anchor="ctr"/>
                </a:tc>
                <a:tc>
                  <a:txBody>
                    <a:bodyPr/>
                    <a:lstStyle/>
                    <a:p>
                      <a:pPr algn="ctr"/>
                      <a:r>
                        <a:rPr lang="de-CH" dirty="0">
                          <a:solidFill>
                            <a:schemeClr val="tx1"/>
                          </a:solidFill>
                        </a:rPr>
                        <a:t>DI</a:t>
                      </a:r>
                    </a:p>
                  </a:txBody>
                  <a:tcPr anchor="ctr"/>
                </a:tc>
                <a:tc>
                  <a:txBody>
                    <a:bodyPr/>
                    <a:lstStyle/>
                    <a:p>
                      <a:pPr algn="ctr"/>
                      <a:r>
                        <a:rPr lang="de-CH" dirty="0">
                          <a:solidFill>
                            <a:schemeClr val="tx1"/>
                          </a:solidFill>
                        </a:rPr>
                        <a:t>MI</a:t>
                      </a:r>
                    </a:p>
                  </a:txBody>
                  <a:tcPr anchor="ctr"/>
                </a:tc>
                <a:tc>
                  <a:txBody>
                    <a:bodyPr/>
                    <a:lstStyle/>
                    <a:p>
                      <a:pPr algn="ctr"/>
                      <a:r>
                        <a:rPr lang="de-CH" dirty="0">
                          <a:solidFill>
                            <a:schemeClr val="tx1"/>
                          </a:solidFill>
                        </a:rPr>
                        <a:t>DO</a:t>
                      </a:r>
                    </a:p>
                  </a:txBody>
                  <a:tcPr anchor="ctr"/>
                </a:tc>
                <a:tc>
                  <a:txBody>
                    <a:bodyPr/>
                    <a:lstStyle/>
                    <a:p>
                      <a:pPr algn="ctr"/>
                      <a:r>
                        <a:rPr lang="de-CH" dirty="0">
                          <a:solidFill>
                            <a:schemeClr val="tx1"/>
                          </a:solidFill>
                        </a:rPr>
                        <a:t>FR</a:t>
                      </a:r>
                    </a:p>
                  </a:txBody>
                  <a:tcPr anchor="ctr"/>
                </a:tc>
                <a:extLst>
                  <a:ext uri="{0D108BD9-81ED-4DB2-BD59-A6C34878D82A}">
                    <a16:rowId xmlns="" xmlns:a16="http://schemas.microsoft.com/office/drawing/2014/main" val="253711829"/>
                  </a:ext>
                </a:extLst>
              </a:tr>
              <a:tr h="438178">
                <a:tc>
                  <a:txBody>
                    <a:bodyPr/>
                    <a:lstStyle/>
                    <a:p>
                      <a:r>
                        <a:rPr lang="de-CH" dirty="0" smtClean="0">
                          <a:solidFill>
                            <a:schemeClr val="tx1"/>
                          </a:solidFill>
                        </a:rPr>
                        <a:t> 7.40</a:t>
                      </a: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rgbClr val="E7F3F4"/>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1810820607"/>
                  </a:ext>
                </a:extLst>
              </a:tr>
              <a:tr h="438178">
                <a:tc>
                  <a:txBody>
                    <a:bodyPr/>
                    <a:lstStyle/>
                    <a:p>
                      <a:r>
                        <a:rPr lang="de-CH" dirty="0" smtClean="0">
                          <a:solidFill>
                            <a:schemeClr val="tx1"/>
                          </a:solidFill>
                        </a:rPr>
                        <a:t> 8.30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929661980"/>
                  </a:ext>
                </a:extLst>
              </a:tr>
              <a:tr h="438178">
                <a:tc>
                  <a:txBody>
                    <a:bodyPr/>
                    <a:lstStyle/>
                    <a:p>
                      <a:r>
                        <a:rPr lang="de-CH" dirty="0" smtClean="0">
                          <a:solidFill>
                            <a:schemeClr val="tx1"/>
                          </a:solidFill>
                        </a:rPr>
                        <a:t> 9.15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134430318"/>
                  </a:ext>
                </a:extLst>
              </a:tr>
              <a:tr h="438178">
                <a:tc>
                  <a:txBody>
                    <a:bodyPr/>
                    <a:lstStyle/>
                    <a:p>
                      <a:r>
                        <a:rPr lang="de-CH" dirty="0" smtClean="0">
                          <a:solidFill>
                            <a:schemeClr val="tx1"/>
                          </a:solidFill>
                        </a:rPr>
                        <a:t>10.25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006246900"/>
                  </a:ext>
                </a:extLst>
              </a:tr>
              <a:tr h="438178">
                <a:tc>
                  <a:txBody>
                    <a:bodyPr/>
                    <a:lstStyle/>
                    <a:p>
                      <a:r>
                        <a:rPr lang="de-CH" dirty="0" smtClean="0">
                          <a:solidFill>
                            <a:schemeClr val="tx1"/>
                          </a:solidFill>
                        </a:rPr>
                        <a:t>11:10</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587732517"/>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dirty="0">
                        <a:solidFill>
                          <a:schemeClr val="tx1"/>
                        </a:solidFill>
                      </a:endParaRPr>
                    </a:p>
                  </a:txBody>
                  <a:tcPr anchor="ctr">
                    <a:solidFill>
                      <a:schemeClr val="bg1"/>
                    </a:solidFill>
                  </a:tcP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2062278031"/>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dirty="0">
                        <a:solidFill>
                          <a:schemeClr val="tx1"/>
                        </a:solidFill>
                      </a:endParaRPr>
                    </a:p>
                  </a:txBody>
                  <a:tcPr anchor="ctr">
                    <a:solidFill>
                      <a:srgbClr val="E7F3F4"/>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2403982160"/>
                  </a:ext>
                </a:extLst>
              </a:tr>
              <a:tr h="438178">
                <a:tc>
                  <a:txBody>
                    <a:bodyPr/>
                    <a:lstStyle/>
                    <a:p>
                      <a:r>
                        <a:rPr lang="de-CH" dirty="0" smtClean="0">
                          <a:solidFill>
                            <a:schemeClr val="tx1"/>
                          </a:solidFill>
                        </a:rPr>
                        <a:t>13.45</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accent3">
                        <a:lumMod val="95000"/>
                      </a:schemeClr>
                    </a:solidFill>
                  </a:tcPr>
                </a:tc>
                <a:extLst>
                  <a:ext uri="{0D108BD9-81ED-4DB2-BD59-A6C34878D82A}">
                    <a16:rowId xmlns="" xmlns:a16="http://schemas.microsoft.com/office/drawing/2014/main" val="312721606"/>
                  </a:ext>
                </a:extLst>
              </a:tr>
              <a:tr h="438178">
                <a:tc>
                  <a:txBody>
                    <a:bodyPr/>
                    <a:lstStyle/>
                    <a:p>
                      <a:r>
                        <a:rPr lang="de-CH" dirty="0" smtClean="0">
                          <a:solidFill>
                            <a:schemeClr val="tx1"/>
                          </a:solidFill>
                        </a:rPr>
                        <a:t>14.30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rgbClr val="E7F3F4"/>
                    </a:solidFill>
                  </a:tcPr>
                </a:tc>
                <a:extLst>
                  <a:ext uri="{0D108BD9-81ED-4DB2-BD59-A6C34878D82A}">
                    <a16:rowId xmlns="" xmlns:a16="http://schemas.microsoft.com/office/drawing/2014/main" val="3590960819"/>
                  </a:ext>
                </a:extLst>
              </a:tr>
              <a:tr h="438178">
                <a:tc>
                  <a:txBody>
                    <a:bodyPr/>
                    <a:lstStyle/>
                    <a:p>
                      <a:r>
                        <a:rPr lang="de-CH" dirty="0" smtClean="0">
                          <a:solidFill>
                            <a:schemeClr val="tx1"/>
                          </a:solidFill>
                        </a:rPr>
                        <a:t>15.30</a:t>
                      </a:r>
                      <a:endParaRPr lang="de-CH"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dirty="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dirty="0">
                        <a:solidFill>
                          <a:schemeClr val="tx1"/>
                        </a:solidFill>
                      </a:endParaRPr>
                    </a:p>
                  </a:txBody>
                  <a:tcPr anchor="ctr">
                    <a:solidFill>
                      <a:schemeClr val="bg1"/>
                    </a:solidFill>
                  </a:tcPr>
                </a:tc>
                <a:tc>
                  <a:txBody>
                    <a:bodyPr/>
                    <a:lstStyle/>
                    <a:p>
                      <a:pPr algn="ctr"/>
                      <a:endParaRPr lang="de-CH"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dirty="0">
                        <a:solidFill>
                          <a:schemeClr val="tx1"/>
                        </a:solidFill>
                      </a:endParaRPr>
                    </a:p>
                  </a:txBody>
                  <a:tcPr anchor="ctr">
                    <a:solidFill>
                      <a:schemeClr val="bg1"/>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1580162343"/>
                  </a:ext>
                </a:extLst>
              </a:tr>
              <a:tr h="438178">
                <a:tc>
                  <a:txBody>
                    <a:bodyPr/>
                    <a:lstStyle/>
                    <a:p>
                      <a:r>
                        <a:rPr lang="de-CH" dirty="0" smtClean="0">
                          <a:solidFill>
                            <a:schemeClr val="tx1"/>
                          </a:solidFill>
                        </a:rPr>
                        <a:t> </a:t>
                      </a: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2158605646"/>
                  </a:ext>
                </a:extLst>
              </a:tr>
            </a:tbl>
          </a:graphicData>
        </a:graphic>
      </p:graphicFrame>
    </p:spTree>
    <p:extLst>
      <p:ext uri="{BB962C8B-B14F-4D97-AF65-F5344CB8AC3E}">
        <p14:creationId xmlns:p14="http://schemas.microsoft.com/office/powerpoint/2010/main" val="29412250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 xmlns:a16="http://schemas.microsoft.com/office/drawing/2014/main" id="{97E03C63-E1C3-4B04-858F-D8CA9E2CA7F4}"/>
              </a:ext>
            </a:extLst>
          </p:cNvPr>
          <p:cNvGraphicFramePr>
            <a:graphicFrameLocks noGrp="1"/>
          </p:cNvGraphicFramePr>
          <p:nvPr>
            <p:extLst>
              <p:ext uri="{D42A27DB-BD31-4B8C-83A1-F6EECF244321}">
                <p14:modId xmlns:p14="http://schemas.microsoft.com/office/powerpoint/2010/main" val="884409856"/>
              </p:ext>
            </p:extLst>
          </p:nvPr>
        </p:nvGraphicFramePr>
        <p:xfrm>
          <a:off x="432000" y="1195200"/>
          <a:ext cx="8352156" cy="5258136"/>
        </p:xfrm>
        <a:graphic>
          <a:graphicData uri="http://schemas.openxmlformats.org/drawingml/2006/table">
            <a:tbl>
              <a:tblPr firstRow="1" bandRow="1">
                <a:tableStyleId>{5C22544A-7EE6-4342-B048-85BDC9FD1C3A}</a:tableStyleId>
              </a:tblPr>
              <a:tblGrid>
                <a:gridCol w="1392026">
                  <a:extLst>
                    <a:ext uri="{9D8B030D-6E8A-4147-A177-3AD203B41FA5}">
                      <a16:colId xmlns="" xmlns:a16="http://schemas.microsoft.com/office/drawing/2014/main" val="2603101691"/>
                    </a:ext>
                  </a:extLst>
                </a:gridCol>
                <a:gridCol w="1392026">
                  <a:extLst>
                    <a:ext uri="{9D8B030D-6E8A-4147-A177-3AD203B41FA5}">
                      <a16:colId xmlns="" xmlns:a16="http://schemas.microsoft.com/office/drawing/2014/main" val="139535347"/>
                    </a:ext>
                  </a:extLst>
                </a:gridCol>
                <a:gridCol w="1392026">
                  <a:extLst>
                    <a:ext uri="{9D8B030D-6E8A-4147-A177-3AD203B41FA5}">
                      <a16:colId xmlns="" xmlns:a16="http://schemas.microsoft.com/office/drawing/2014/main" val="561876531"/>
                    </a:ext>
                  </a:extLst>
                </a:gridCol>
                <a:gridCol w="1392026">
                  <a:extLst>
                    <a:ext uri="{9D8B030D-6E8A-4147-A177-3AD203B41FA5}">
                      <a16:colId xmlns="" xmlns:a16="http://schemas.microsoft.com/office/drawing/2014/main" val="472030434"/>
                    </a:ext>
                  </a:extLst>
                </a:gridCol>
                <a:gridCol w="1392026">
                  <a:extLst>
                    <a:ext uri="{9D8B030D-6E8A-4147-A177-3AD203B41FA5}">
                      <a16:colId xmlns="" xmlns:a16="http://schemas.microsoft.com/office/drawing/2014/main" val="3667313065"/>
                    </a:ext>
                  </a:extLst>
                </a:gridCol>
                <a:gridCol w="1392026">
                  <a:extLst>
                    <a:ext uri="{9D8B030D-6E8A-4147-A177-3AD203B41FA5}">
                      <a16:colId xmlns="" xmlns:a16="http://schemas.microsoft.com/office/drawing/2014/main" val="2891998441"/>
                    </a:ext>
                  </a:extLst>
                </a:gridCol>
              </a:tblGrid>
              <a:tr h="438178">
                <a:tc>
                  <a:txBody>
                    <a:bodyPr/>
                    <a:lstStyle/>
                    <a:p>
                      <a:r>
                        <a:rPr lang="de-CH" dirty="0">
                          <a:solidFill>
                            <a:schemeClr val="tx1"/>
                          </a:solidFill>
                        </a:rPr>
                        <a:t>5</a:t>
                      </a:r>
                      <a:r>
                        <a:rPr lang="de-CH" dirty="0" smtClean="0">
                          <a:solidFill>
                            <a:schemeClr val="tx1"/>
                          </a:solidFill>
                        </a:rPr>
                        <a:t>./6. Kl.</a:t>
                      </a:r>
                      <a:endParaRPr lang="de-CH" dirty="0">
                        <a:solidFill>
                          <a:schemeClr val="tx1"/>
                        </a:solidFill>
                      </a:endParaRPr>
                    </a:p>
                  </a:txBody>
                  <a:tcPr anchor="ctr"/>
                </a:tc>
                <a:tc>
                  <a:txBody>
                    <a:bodyPr/>
                    <a:lstStyle/>
                    <a:p>
                      <a:pPr algn="ctr"/>
                      <a:r>
                        <a:rPr lang="de-CH" dirty="0">
                          <a:solidFill>
                            <a:schemeClr val="tx1"/>
                          </a:solidFill>
                        </a:rPr>
                        <a:t>MO</a:t>
                      </a:r>
                    </a:p>
                  </a:txBody>
                  <a:tcPr anchor="ctr"/>
                </a:tc>
                <a:tc>
                  <a:txBody>
                    <a:bodyPr/>
                    <a:lstStyle/>
                    <a:p>
                      <a:pPr algn="ctr"/>
                      <a:r>
                        <a:rPr lang="de-CH" dirty="0">
                          <a:solidFill>
                            <a:schemeClr val="tx1"/>
                          </a:solidFill>
                        </a:rPr>
                        <a:t>DI</a:t>
                      </a:r>
                    </a:p>
                  </a:txBody>
                  <a:tcPr anchor="ctr"/>
                </a:tc>
                <a:tc>
                  <a:txBody>
                    <a:bodyPr/>
                    <a:lstStyle/>
                    <a:p>
                      <a:pPr algn="ctr"/>
                      <a:r>
                        <a:rPr lang="de-CH" dirty="0">
                          <a:solidFill>
                            <a:schemeClr val="tx1"/>
                          </a:solidFill>
                        </a:rPr>
                        <a:t>MI</a:t>
                      </a:r>
                    </a:p>
                  </a:txBody>
                  <a:tcPr anchor="ctr"/>
                </a:tc>
                <a:tc>
                  <a:txBody>
                    <a:bodyPr/>
                    <a:lstStyle/>
                    <a:p>
                      <a:pPr algn="ctr"/>
                      <a:r>
                        <a:rPr lang="de-CH" dirty="0">
                          <a:solidFill>
                            <a:schemeClr val="tx1"/>
                          </a:solidFill>
                        </a:rPr>
                        <a:t>DO</a:t>
                      </a:r>
                    </a:p>
                  </a:txBody>
                  <a:tcPr anchor="ctr"/>
                </a:tc>
                <a:tc>
                  <a:txBody>
                    <a:bodyPr/>
                    <a:lstStyle/>
                    <a:p>
                      <a:pPr algn="ctr"/>
                      <a:r>
                        <a:rPr lang="de-CH" dirty="0">
                          <a:solidFill>
                            <a:schemeClr val="tx1"/>
                          </a:solidFill>
                        </a:rPr>
                        <a:t>FR</a:t>
                      </a:r>
                    </a:p>
                  </a:txBody>
                  <a:tcPr anchor="ctr"/>
                </a:tc>
                <a:extLst>
                  <a:ext uri="{0D108BD9-81ED-4DB2-BD59-A6C34878D82A}">
                    <a16:rowId xmlns="" xmlns:a16="http://schemas.microsoft.com/office/drawing/2014/main" val="253711829"/>
                  </a:ext>
                </a:extLst>
              </a:tr>
              <a:tr h="438178">
                <a:tc>
                  <a:txBody>
                    <a:bodyPr/>
                    <a:lstStyle/>
                    <a:p>
                      <a:r>
                        <a:rPr lang="de-CH" dirty="0" smtClean="0">
                          <a:solidFill>
                            <a:schemeClr val="tx1"/>
                          </a:solidFill>
                        </a:rPr>
                        <a:t> 7.40</a:t>
                      </a: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tx1">
                        <a:lumMod val="50000"/>
                        <a:lumOff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1810820607"/>
                  </a:ext>
                </a:extLst>
              </a:tr>
              <a:tr h="438178">
                <a:tc>
                  <a:txBody>
                    <a:bodyPr/>
                    <a:lstStyle/>
                    <a:p>
                      <a:r>
                        <a:rPr lang="de-CH" dirty="0" smtClean="0">
                          <a:solidFill>
                            <a:schemeClr val="tx1"/>
                          </a:solidFill>
                        </a:rPr>
                        <a:t> 8.30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929661980"/>
                  </a:ext>
                </a:extLst>
              </a:tr>
              <a:tr h="438178">
                <a:tc>
                  <a:txBody>
                    <a:bodyPr/>
                    <a:lstStyle/>
                    <a:p>
                      <a:r>
                        <a:rPr lang="de-CH" dirty="0" smtClean="0">
                          <a:solidFill>
                            <a:schemeClr val="tx1"/>
                          </a:solidFill>
                        </a:rPr>
                        <a:t> 9.20</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134430318"/>
                  </a:ext>
                </a:extLst>
              </a:tr>
              <a:tr h="438178">
                <a:tc>
                  <a:txBody>
                    <a:bodyPr/>
                    <a:lstStyle/>
                    <a:p>
                      <a:r>
                        <a:rPr lang="de-CH" dirty="0" smtClean="0">
                          <a:solidFill>
                            <a:schemeClr val="tx1"/>
                          </a:solidFill>
                        </a:rPr>
                        <a:t>10.25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3006246900"/>
                  </a:ext>
                </a:extLst>
              </a:tr>
              <a:tr h="438178">
                <a:tc>
                  <a:txBody>
                    <a:bodyPr/>
                    <a:lstStyle/>
                    <a:p>
                      <a:r>
                        <a:rPr lang="de-CH" dirty="0" smtClean="0">
                          <a:solidFill>
                            <a:schemeClr val="tx1"/>
                          </a:solidFill>
                        </a:rPr>
                        <a:t>11:15</a:t>
                      </a:r>
                      <a:endParaRPr lang="de-CH" dirty="0">
                        <a:solidFill>
                          <a:schemeClr val="tx1"/>
                        </a:solidFill>
                      </a:endParaRPr>
                    </a:p>
                  </a:txBody>
                  <a:tcPr anchor="ct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extLst>
                  <a:ext uri="{0D108BD9-81ED-4DB2-BD59-A6C34878D82A}">
                    <a16:rowId xmlns="" xmlns:a16="http://schemas.microsoft.com/office/drawing/2014/main" val="587732517"/>
                  </a:ext>
                </a:extLst>
              </a:tr>
              <a:tr h="438178">
                <a:tc>
                  <a:txBody>
                    <a:bodyPr/>
                    <a:lstStyle/>
                    <a:p>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accent5"/>
                    </a:solidFill>
                  </a:tcPr>
                </a:tc>
                <a:tc>
                  <a:txBody>
                    <a:bodyPr/>
                    <a:lstStyle/>
                    <a:p>
                      <a:pPr algn="ctr"/>
                      <a:endParaRPr lang="de-CH" dirty="0">
                        <a:solidFill>
                          <a:schemeClr val="tx1"/>
                        </a:solidFill>
                      </a:endParaRPr>
                    </a:p>
                  </a:txBody>
                  <a:tcPr anchor="ctr"/>
                </a:tc>
                <a:tc>
                  <a:txBody>
                    <a:bodyPr/>
                    <a:lstStyle/>
                    <a:p>
                      <a:pPr algn="ctr"/>
                      <a:endParaRPr lang="de-CH">
                        <a:solidFill>
                          <a:schemeClr val="tx1"/>
                        </a:solidFill>
                      </a:endParaRPr>
                    </a:p>
                  </a:txBody>
                  <a:tcPr anchor="ctr"/>
                </a:tc>
                <a:extLst>
                  <a:ext uri="{0D108BD9-81ED-4DB2-BD59-A6C34878D82A}">
                    <a16:rowId xmlns="" xmlns:a16="http://schemas.microsoft.com/office/drawing/2014/main" val="2062278031"/>
                  </a:ext>
                </a:extLst>
              </a:tr>
              <a:tr h="438178">
                <a:tc>
                  <a:txBody>
                    <a:bodyPr/>
                    <a:lstStyle/>
                    <a:p>
                      <a:endParaRPr lang="de-CH"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dirty="0" err="1" smtClean="0">
                          <a:solidFill>
                            <a:schemeClr val="tx1"/>
                          </a:solidFill>
                        </a:rPr>
                        <a:t>AdS</a:t>
                      </a:r>
                      <a:endParaRPr lang="de-CH" dirty="0" smtClean="0">
                        <a:solidFill>
                          <a:schemeClr val="tx1"/>
                        </a:solidFill>
                      </a:endParaRPr>
                    </a:p>
                  </a:txBody>
                  <a:tcPr anchor="ctr">
                    <a:solidFill>
                      <a:schemeClr val="bg1">
                        <a:lumMod val="75000"/>
                      </a:schemeClr>
                    </a:solidFill>
                  </a:tcPr>
                </a:tc>
                <a:tc>
                  <a:txBody>
                    <a:bodyPr/>
                    <a:lstStyle/>
                    <a:p>
                      <a:pPr algn="ctr"/>
                      <a:endParaRPr lang="de-CH" dirty="0">
                        <a:solidFill>
                          <a:schemeClr val="tx1"/>
                        </a:solidFill>
                      </a:endParaRPr>
                    </a:p>
                  </a:txBody>
                  <a:tcPr anchor="ctr">
                    <a:solidFill>
                      <a:schemeClr val="accent5"/>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tc>
                <a:tc>
                  <a:txBody>
                    <a:bodyPr/>
                    <a:lstStyle/>
                    <a:p>
                      <a:pPr algn="ctr"/>
                      <a:r>
                        <a:rPr lang="de-CH" dirty="0" err="1" smtClean="0">
                          <a:solidFill>
                            <a:schemeClr val="tx1"/>
                          </a:solidFill>
                        </a:rPr>
                        <a:t>AdS</a:t>
                      </a:r>
                      <a:endParaRPr lang="de-CH" dirty="0">
                        <a:solidFill>
                          <a:schemeClr val="tx1"/>
                        </a:solidFill>
                      </a:endParaRPr>
                    </a:p>
                  </a:txBody>
                  <a:tcPr anchor="ctr">
                    <a:solidFill>
                      <a:schemeClr val="bg1">
                        <a:lumMod val="75000"/>
                      </a:schemeClr>
                    </a:solidFill>
                  </a:tcPr>
                </a:tc>
                <a:extLst>
                  <a:ext uri="{0D108BD9-81ED-4DB2-BD59-A6C34878D82A}">
                    <a16:rowId xmlns="" xmlns:a16="http://schemas.microsoft.com/office/drawing/2014/main" val="2403982160"/>
                  </a:ext>
                </a:extLst>
              </a:tr>
              <a:tr h="438178">
                <a:tc>
                  <a:txBody>
                    <a:bodyPr/>
                    <a:lstStyle/>
                    <a:p>
                      <a:r>
                        <a:rPr lang="de-CH" dirty="0" smtClean="0">
                          <a:solidFill>
                            <a:schemeClr val="tx1"/>
                          </a:solidFill>
                        </a:rPr>
                        <a:t>13.50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rgbClr val="92D050"/>
                    </a:solidFill>
                  </a:tcPr>
                </a:tc>
                <a:extLst>
                  <a:ext uri="{0D108BD9-81ED-4DB2-BD59-A6C34878D82A}">
                    <a16:rowId xmlns="" xmlns:a16="http://schemas.microsoft.com/office/drawing/2014/main" val="312721606"/>
                  </a:ext>
                </a:extLst>
              </a:tr>
              <a:tr h="438178">
                <a:tc>
                  <a:txBody>
                    <a:bodyPr/>
                    <a:lstStyle/>
                    <a:p>
                      <a:r>
                        <a:rPr lang="de-CH" dirty="0" smtClean="0">
                          <a:solidFill>
                            <a:schemeClr val="tx1"/>
                          </a:solidFill>
                        </a:rPr>
                        <a:t>14.40</a:t>
                      </a: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tc>
                <a:tc>
                  <a:txBody>
                    <a:bodyPr/>
                    <a:lstStyle/>
                    <a:p>
                      <a:pPr algn="ctr"/>
                      <a:endParaRPr lang="de-CH" dirty="0">
                        <a:solidFill>
                          <a:schemeClr val="tx1"/>
                        </a:solidFill>
                      </a:endParaRPr>
                    </a:p>
                  </a:txBody>
                  <a:tcPr anchor="ctr">
                    <a:solidFill>
                      <a:schemeClr val="bg1">
                        <a:lumMod val="50000"/>
                      </a:schemeClr>
                    </a:solidFill>
                  </a:tcPr>
                </a:tc>
                <a:tc>
                  <a:txBody>
                    <a:bodyPr/>
                    <a:lstStyle/>
                    <a:p>
                      <a:pPr algn="ctr"/>
                      <a:endParaRPr lang="de-CH" dirty="0">
                        <a:solidFill>
                          <a:schemeClr val="tx1"/>
                        </a:solidFill>
                      </a:endParaRPr>
                    </a:p>
                  </a:txBody>
                  <a:tcPr anchor="ctr">
                    <a:solidFill>
                      <a:srgbClr val="92D050"/>
                    </a:solidFill>
                  </a:tcPr>
                </a:tc>
                <a:extLst>
                  <a:ext uri="{0D108BD9-81ED-4DB2-BD59-A6C34878D82A}">
                    <a16:rowId xmlns="" xmlns:a16="http://schemas.microsoft.com/office/drawing/2014/main" val="3590960819"/>
                  </a:ext>
                </a:extLst>
              </a:tr>
              <a:tr h="438178">
                <a:tc>
                  <a:txBody>
                    <a:bodyPr/>
                    <a:lstStyle/>
                    <a:p>
                      <a:r>
                        <a:rPr lang="de-CH" dirty="0" smtClean="0">
                          <a:solidFill>
                            <a:schemeClr val="tx1"/>
                          </a:solidFill>
                        </a:rPr>
                        <a:t>15.40</a:t>
                      </a:r>
                      <a:endParaRPr lang="de-CH"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dirty="0" err="1" smtClean="0">
                          <a:solidFill>
                            <a:schemeClr val="tx1"/>
                          </a:solidFill>
                        </a:rPr>
                        <a:t>AdS</a:t>
                      </a:r>
                      <a:endParaRPr lang="de-CH" dirty="0">
                        <a:solidFill>
                          <a:schemeClr val="tx1"/>
                        </a:solidFill>
                      </a:endParaRP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dirty="0" err="1" smtClean="0">
                          <a:solidFill>
                            <a:schemeClr val="tx1"/>
                          </a:solidFill>
                        </a:rPr>
                        <a:t>AdS</a:t>
                      </a:r>
                      <a:endParaRPr lang="de-CH" dirty="0">
                        <a:solidFill>
                          <a:schemeClr val="tx1"/>
                        </a:solidFill>
                      </a:endParaRPr>
                    </a:p>
                  </a:txBody>
                  <a:tcPr anchor="ctr">
                    <a:solidFill>
                      <a:schemeClr val="bg1">
                        <a:lumMod val="75000"/>
                      </a:schemeClr>
                    </a:solidFill>
                  </a:tcPr>
                </a:tc>
                <a:tc>
                  <a:txBody>
                    <a:bodyPr/>
                    <a:lstStyle/>
                    <a:p>
                      <a:pPr algn="ctr"/>
                      <a:endParaRPr lang="de-CH"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dirty="0" err="1" smtClean="0">
                          <a:solidFill>
                            <a:schemeClr val="tx1"/>
                          </a:solidFill>
                        </a:rPr>
                        <a:t>AdS</a:t>
                      </a:r>
                      <a:endParaRPr lang="de-CH" dirty="0">
                        <a:solidFill>
                          <a:schemeClr val="tx1"/>
                        </a:solidFill>
                      </a:endParaRPr>
                    </a:p>
                  </a:txBody>
                  <a:tcPr anchor="ctr">
                    <a:solidFill>
                      <a:schemeClr val="bg1">
                        <a:lumMod val="75000"/>
                      </a:schemeClr>
                    </a:solidFill>
                  </a:tcP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1580162343"/>
                  </a:ext>
                </a:extLst>
              </a:tr>
              <a:tr h="438178">
                <a:tc>
                  <a:txBody>
                    <a:bodyPr/>
                    <a:lstStyle/>
                    <a:p>
                      <a:r>
                        <a:rPr lang="de-CH" dirty="0" smtClean="0">
                          <a:solidFill>
                            <a:schemeClr val="tx1"/>
                          </a:solidFill>
                        </a:rPr>
                        <a:t> </a:t>
                      </a:r>
                      <a:endParaRPr lang="de-CH" dirty="0">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a:solidFill>
                          <a:schemeClr val="tx1"/>
                        </a:solidFill>
                      </a:endParaRPr>
                    </a:p>
                  </a:txBody>
                  <a:tcPr anchor="ctr"/>
                </a:tc>
                <a:tc>
                  <a:txBody>
                    <a:bodyPr/>
                    <a:lstStyle/>
                    <a:p>
                      <a:pPr algn="ctr"/>
                      <a:endParaRPr lang="de-CH" dirty="0">
                        <a:solidFill>
                          <a:schemeClr val="tx1"/>
                        </a:solidFill>
                      </a:endParaRPr>
                    </a:p>
                  </a:txBody>
                  <a:tcPr anchor="ctr"/>
                </a:tc>
                <a:extLst>
                  <a:ext uri="{0D108BD9-81ED-4DB2-BD59-A6C34878D82A}">
                    <a16:rowId xmlns="" xmlns:a16="http://schemas.microsoft.com/office/drawing/2014/main" val="2158605646"/>
                  </a:ext>
                </a:extLst>
              </a:tr>
            </a:tbl>
          </a:graphicData>
        </a:graphic>
      </p:graphicFrame>
    </p:spTree>
    <p:extLst>
      <p:ext uri="{BB962C8B-B14F-4D97-AF65-F5344CB8AC3E}">
        <p14:creationId xmlns:p14="http://schemas.microsoft.com/office/powerpoint/2010/main" val="258171904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7F356B93-0576-459B-B290-1E8D99353E9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67744" y="1456948"/>
            <a:ext cx="6156176" cy="4617132"/>
          </a:xfrm>
          <a:prstGeom prst="rect">
            <a:avLst/>
          </a:prstGeom>
        </p:spPr>
      </p:pic>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124744"/>
            <a:ext cx="8641208" cy="410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dirty="0">
                <a:sym typeface="Wingdings" panose="05000000000000000000" pitchFamily="2" charset="2"/>
              </a:rPr>
              <a:t>Hausaufgaben</a:t>
            </a:r>
          </a:p>
          <a:p>
            <a:pPr eaLnBrk="1" hangingPunct="1">
              <a:spcBef>
                <a:spcPct val="0"/>
              </a:spcBef>
              <a:buFontTx/>
              <a:buNone/>
            </a:pPr>
            <a:endParaRPr lang="de-DE" altLang="de-DE" sz="2400" dirty="0">
              <a:sym typeface="Wingdings" panose="05000000000000000000" pitchFamily="2" charset="2"/>
            </a:endParaRPr>
          </a:p>
          <a:p>
            <a:pPr eaLnBrk="1" hangingPunct="1">
              <a:spcBef>
                <a:spcPct val="0"/>
              </a:spcBef>
              <a:buFontTx/>
              <a:buNone/>
            </a:pPr>
            <a:r>
              <a:rPr lang="de-CH" sz="2400" dirty="0"/>
              <a:t>Schulisches Lernen findet im Unterricht statt.</a:t>
            </a:r>
          </a:p>
          <a:p>
            <a:pPr eaLnBrk="1" hangingPunct="1">
              <a:spcBef>
                <a:spcPct val="0"/>
              </a:spcBef>
              <a:buFontTx/>
              <a:buNone/>
            </a:pPr>
            <a:endParaRPr lang="de-CH" sz="2400" dirty="0"/>
          </a:p>
          <a:p>
            <a:pPr eaLnBrk="1" hangingPunct="1">
              <a:spcBef>
                <a:spcPct val="0"/>
              </a:spcBef>
              <a:buFontTx/>
              <a:buNone/>
            </a:pPr>
            <a:r>
              <a:rPr lang="de-CH" sz="2400" dirty="0"/>
              <a:t>Hausaufgaben müssen ohne Hilfe der Erziehungsberechtigten oder anderer erwachsener Personen bearbeitet werden können.</a:t>
            </a:r>
          </a:p>
          <a:p>
            <a:pPr eaLnBrk="1" hangingPunct="1">
              <a:spcBef>
                <a:spcPct val="0"/>
              </a:spcBef>
              <a:buFontTx/>
              <a:buNone/>
            </a:pPr>
            <a:endParaRPr lang="de-CH" sz="2400" dirty="0"/>
          </a:p>
          <a:p>
            <a:pPr eaLnBrk="1" hangingPunct="1">
              <a:spcBef>
                <a:spcPct val="0"/>
              </a:spcBef>
              <a:buFontTx/>
              <a:buNone/>
            </a:pPr>
            <a:r>
              <a:rPr lang="de-CH" sz="2400" dirty="0"/>
              <a:t>Hausaufgaben werden koordiniert.  </a:t>
            </a:r>
            <a:endParaRPr lang="de-CH" sz="2400" dirty="0" smtClean="0"/>
          </a:p>
          <a:p>
            <a:pPr eaLnBrk="1" hangingPunct="1">
              <a:spcBef>
                <a:spcPct val="0"/>
              </a:spcBef>
              <a:buFontTx/>
              <a:buNone/>
            </a:pPr>
            <a:endParaRPr lang="de-CH" sz="2400" dirty="0" smtClean="0"/>
          </a:p>
          <a:p>
            <a:pPr>
              <a:buNone/>
            </a:pPr>
            <a:r>
              <a:rPr lang="de-CH" sz="2400" dirty="0"/>
              <a:t>1. Zyklus (ohne Kindergarten): 30 Minuten pro Woche </a:t>
            </a:r>
          </a:p>
          <a:p>
            <a:pPr>
              <a:buNone/>
            </a:pPr>
            <a:r>
              <a:rPr lang="de-CH" sz="2400" dirty="0"/>
              <a:t>2. Zyklus: 30 bis max. 45 Minuten pro Woche</a:t>
            </a:r>
          </a:p>
          <a:p>
            <a:pPr>
              <a:buNone/>
            </a:pPr>
            <a:r>
              <a:rPr lang="de-CH" sz="2400" dirty="0"/>
              <a:t>3. Zyklus: 1 Stunde 30 Minuten pro Woche</a:t>
            </a:r>
          </a:p>
          <a:p>
            <a:pPr eaLnBrk="1" hangingPunct="1">
              <a:spcBef>
                <a:spcPct val="0"/>
              </a:spcBef>
              <a:buFontTx/>
              <a:buNone/>
            </a:pPr>
            <a:endParaRPr lang="de-DE" altLang="de-DE" sz="2400" dirty="0">
              <a:sym typeface="Wingdings" panose="05000000000000000000" pitchFamily="2" charset="2"/>
            </a:endParaRPr>
          </a:p>
        </p:txBody>
      </p:sp>
    </p:spTree>
    <p:extLst>
      <p:ext uri="{BB962C8B-B14F-4D97-AF65-F5344CB8AC3E}">
        <p14:creationId xmlns:p14="http://schemas.microsoft.com/office/powerpoint/2010/main" val="2489793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animEffect transition="in" filter="fade">
                                      <p:cBhvr>
                                        <p:cTn id="7" dur="500"/>
                                        <p:tgtEl>
                                          <p:spTgt spid="2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4" end="4"/>
                                            </p:txEl>
                                          </p:spTgt>
                                        </p:tgtEl>
                                        <p:attrNameLst>
                                          <p:attrName>style.visibility</p:attrName>
                                        </p:attrNameLst>
                                      </p:cBhvr>
                                      <p:to>
                                        <p:strVal val="visible"/>
                                      </p:to>
                                    </p:set>
                                    <p:animEffect transition="in" filter="fade">
                                      <p:cBhvr>
                                        <p:cTn id="12" dur="500"/>
                                        <p:tgtEl>
                                          <p:spTgt spid="2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6" end="6"/>
                                            </p:txEl>
                                          </p:spTgt>
                                        </p:tgtEl>
                                        <p:attrNameLst>
                                          <p:attrName>style.visibility</p:attrName>
                                        </p:attrNameLst>
                                      </p:cBhvr>
                                      <p:to>
                                        <p:strVal val="visible"/>
                                      </p:to>
                                    </p:set>
                                    <p:animEffect transition="in" filter="fade">
                                      <p:cBhvr>
                                        <p:cTn id="17" dur="500"/>
                                        <p:tgtEl>
                                          <p:spTgt spid="2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8" end="8"/>
                                            </p:txEl>
                                          </p:spTgt>
                                        </p:tgtEl>
                                        <p:attrNameLst>
                                          <p:attrName>style.visibility</p:attrName>
                                        </p:attrNameLst>
                                      </p:cBhvr>
                                      <p:to>
                                        <p:strVal val="visible"/>
                                      </p:to>
                                    </p:set>
                                    <p:animEffect transition="in" filter="fade">
                                      <p:cBhvr>
                                        <p:cTn id="22" dur="500"/>
                                        <p:tgtEl>
                                          <p:spTgt spid="2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9" end="9"/>
                                            </p:txEl>
                                          </p:spTgt>
                                        </p:tgtEl>
                                        <p:attrNameLst>
                                          <p:attrName>style.visibility</p:attrName>
                                        </p:attrNameLst>
                                      </p:cBhvr>
                                      <p:to>
                                        <p:strVal val="visible"/>
                                      </p:to>
                                    </p:set>
                                    <p:animEffect transition="in" filter="fade">
                                      <p:cBhvr>
                                        <p:cTn id="27" dur="500"/>
                                        <p:tgtEl>
                                          <p:spTgt spid="26">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xEl>
                                              <p:pRg st="10" end="10"/>
                                            </p:txEl>
                                          </p:spTgt>
                                        </p:tgtEl>
                                        <p:attrNameLst>
                                          <p:attrName>style.visibility</p:attrName>
                                        </p:attrNameLst>
                                      </p:cBhvr>
                                      <p:to>
                                        <p:strVal val="visible"/>
                                      </p:to>
                                    </p:set>
                                    <p:animEffect transition="in" filter="fade">
                                      <p:cBhvr>
                                        <p:cTn id="32" dur="500"/>
                                        <p:tgtEl>
                                          <p:spTgt spid="2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3E5BB8"/>
                </a:solidFill>
                <a:effectLst/>
                <a:uLnTx/>
                <a:uFillTx/>
                <a:latin typeface="Arial" charset="0"/>
                <a:ea typeface="+mn-ea"/>
                <a:cs typeface="+mn-cs"/>
              </a:rPr>
              <a:t>Die Beurteilung</a:t>
            </a:r>
          </a:p>
        </p:txBody>
      </p:sp>
      <p:sp>
        <p:nvSpPr>
          <p:cNvPr id="4" name="Textfeld 3"/>
          <p:cNvSpPr txBox="1"/>
          <p:nvPr/>
        </p:nvSpPr>
        <p:spPr>
          <a:xfrm>
            <a:off x="2120900" y="2641109"/>
            <a:ext cx="8305800" cy="1846659"/>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Jährliche Standortgespräche mit Eltern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Beurteilungsberichte Ende 2.,4.,5.,6. Schuljahr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Sekundarstufe I jährlicher Beurteilungsbericht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479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txBox="1">
            <a:spLocks noChangeArrowheads="1"/>
          </p:cNvSpPr>
          <p:nvPr/>
        </p:nvSpPr>
        <p:spPr bwMode="auto">
          <a:xfrm>
            <a:off x="395288" y="1485900"/>
            <a:ext cx="8569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t>1. </a:t>
            </a:r>
            <a:r>
              <a:rPr lang="de-DE" altLang="de-DE" sz="2400" dirty="0" err="1"/>
              <a:t>Begrüssung</a:t>
            </a:r>
            <a:endParaRPr lang="de-DE" altLang="de-DE" sz="2400" dirty="0"/>
          </a:p>
          <a:p>
            <a:pPr eaLnBrk="1" hangingPunct="1">
              <a:spcBef>
                <a:spcPct val="0"/>
              </a:spcBef>
              <a:buFontTx/>
              <a:buNone/>
            </a:pPr>
            <a:endParaRPr lang="de-DE" altLang="de-DE" sz="1100" dirty="0"/>
          </a:p>
          <a:p>
            <a:pPr eaLnBrk="1" hangingPunct="1">
              <a:spcBef>
                <a:spcPct val="0"/>
              </a:spcBef>
              <a:buNone/>
            </a:pPr>
            <a:r>
              <a:rPr lang="de-DE" altLang="de-DE" sz="2400" dirty="0"/>
              <a:t>2. Offizielle Power-Point-Präsentation der Erziehungsdirektion</a:t>
            </a:r>
          </a:p>
          <a:p>
            <a:pPr eaLnBrk="1" hangingPunct="1">
              <a:spcBef>
                <a:spcPct val="0"/>
              </a:spcBef>
              <a:buNone/>
            </a:pPr>
            <a:r>
              <a:rPr lang="de-DE" altLang="de-DE" sz="1100" dirty="0"/>
              <a:t> </a:t>
            </a:r>
            <a:r>
              <a:rPr lang="de-DE" altLang="de-DE" sz="1100" dirty="0" smtClean="0"/>
              <a:t>         </a:t>
            </a:r>
            <a:r>
              <a:rPr lang="de-DE" altLang="de-DE" sz="2400" dirty="0" smtClean="0"/>
              <a:t>mit </a:t>
            </a:r>
            <a:r>
              <a:rPr lang="de-DE" altLang="de-DE" sz="2400" dirty="0"/>
              <a:t>den </a:t>
            </a:r>
            <a:r>
              <a:rPr lang="de-DE" altLang="de-DE" sz="2400" dirty="0" smtClean="0"/>
              <a:t>konkreten Auswirkungen </a:t>
            </a:r>
            <a:r>
              <a:rPr lang="de-DE" altLang="de-DE" sz="2400" dirty="0"/>
              <a:t>auf die Schulen Worb</a:t>
            </a:r>
          </a:p>
          <a:p>
            <a:pPr marL="1085850" lvl="1" indent="-342900" eaLnBrk="1" hangingPunct="1">
              <a:spcBef>
                <a:spcPct val="0"/>
              </a:spcBef>
              <a:buAutoNum type="alphaLcParenR"/>
            </a:pPr>
            <a:r>
              <a:rPr lang="de-DE" altLang="de-DE" sz="2000" dirty="0" err="1"/>
              <a:t>Lektionentafel</a:t>
            </a:r>
            <a:r>
              <a:rPr lang="de-DE" altLang="de-DE" sz="2000" dirty="0"/>
              <a:t> </a:t>
            </a:r>
            <a:r>
              <a:rPr lang="de-DE" altLang="de-DE" sz="2000" dirty="0">
                <a:sym typeface="Wingdings" panose="05000000000000000000" pitchFamily="2" charset="2"/>
              </a:rPr>
              <a:t> Stundenpläne</a:t>
            </a:r>
          </a:p>
          <a:p>
            <a:pPr marL="1085850" lvl="1" indent="-342900" eaLnBrk="1" hangingPunct="1">
              <a:spcBef>
                <a:spcPct val="0"/>
              </a:spcBef>
              <a:buAutoNum type="alphaLcParenR"/>
            </a:pPr>
            <a:r>
              <a:rPr lang="de-DE" altLang="de-DE" sz="2000" dirty="0">
                <a:sym typeface="Wingdings" panose="05000000000000000000" pitchFamily="2" charset="2"/>
              </a:rPr>
              <a:t>Hausaufgaben</a:t>
            </a:r>
          </a:p>
          <a:p>
            <a:pPr marL="1085850" lvl="1" indent="-342900" eaLnBrk="1" hangingPunct="1">
              <a:spcBef>
                <a:spcPct val="0"/>
              </a:spcBef>
              <a:buAutoNum type="alphaLcParenR"/>
            </a:pPr>
            <a:r>
              <a:rPr lang="de-DE" altLang="de-DE" sz="2000" dirty="0">
                <a:sym typeface="Wingdings" panose="05000000000000000000" pitchFamily="2" charset="2"/>
              </a:rPr>
              <a:t>Beurteilung</a:t>
            </a:r>
          </a:p>
          <a:p>
            <a:pPr marL="1085850" lvl="1" indent="-342900" eaLnBrk="1" hangingPunct="1">
              <a:spcBef>
                <a:spcPct val="0"/>
              </a:spcBef>
              <a:buAutoNum type="alphaLcParenR"/>
            </a:pPr>
            <a:r>
              <a:rPr lang="de-DE" altLang="de-DE" sz="2000" dirty="0">
                <a:sym typeface="Wingdings" panose="05000000000000000000" pitchFamily="2" charset="2"/>
              </a:rPr>
              <a:t>Medien und Informatik (ICT)</a:t>
            </a:r>
          </a:p>
          <a:p>
            <a:pPr eaLnBrk="1" hangingPunct="1">
              <a:spcBef>
                <a:spcPct val="0"/>
              </a:spcBef>
              <a:buNone/>
            </a:pPr>
            <a:endParaRPr lang="de-DE" altLang="de-DE" sz="1100" dirty="0">
              <a:sym typeface="Wingdings" panose="05000000000000000000" pitchFamily="2" charset="2"/>
            </a:endParaRPr>
          </a:p>
          <a:p>
            <a:pPr eaLnBrk="1" hangingPunct="1">
              <a:spcBef>
                <a:spcPct val="0"/>
              </a:spcBef>
              <a:buNone/>
            </a:pPr>
            <a:r>
              <a:rPr lang="de-DE" altLang="de-DE" sz="2400" dirty="0" smtClean="0">
                <a:sym typeface="Wingdings" panose="05000000000000000000" pitchFamily="2" charset="2"/>
              </a:rPr>
              <a:t>3. </a:t>
            </a:r>
            <a:r>
              <a:rPr lang="de-DE" altLang="de-DE" sz="2400" dirty="0">
                <a:sym typeface="Wingdings" panose="05000000000000000000" pitchFamily="2" charset="2"/>
              </a:rPr>
              <a:t>Fragen aus dem Publikum</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485900"/>
            <a:ext cx="8569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sym typeface="Wingdings" panose="05000000000000000000" pitchFamily="2" charset="2"/>
              </a:rPr>
              <a:t>Beurteilung</a:t>
            </a:r>
          </a:p>
        </p:txBody>
      </p:sp>
      <p:graphicFrame>
        <p:nvGraphicFramePr>
          <p:cNvPr id="6" name="Tabelle 5">
            <a:extLst>
              <a:ext uri="{FF2B5EF4-FFF2-40B4-BE49-F238E27FC236}">
                <a16:creationId xmlns="" xmlns:a16="http://schemas.microsoft.com/office/drawing/2014/main" id="{39C57A9A-61AB-48FF-8D92-6F53BD9AAF52}"/>
              </a:ext>
            </a:extLst>
          </p:cNvPr>
          <p:cNvGraphicFramePr>
            <a:graphicFrameLocks noGrp="1"/>
          </p:cNvGraphicFramePr>
          <p:nvPr>
            <p:extLst>
              <p:ext uri="{D42A27DB-BD31-4B8C-83A1-F6EECF244321}">
                <p14:modId xmlns:p14="http://schemas.microsoft.com/office/powerpoint/2010/main" val="2296279082"/>
              </p:ext>
            </p:extLst>
          </p:nvPr>
        </p:nvGraphicFramePr>
        <p:xfrm>
          <a:off x="471760" y="1988840"/>
          <a:ext cx="8492719" cy="4480560"/>
        </p:xfrm>
        <a:graphic>
          <a:graphicData uri="http://schemas.openxmlformats.org/drawingml/2006/table">
            <a:tbl>
              <a:tblPr firstRow="1" bandRow="1">
                <a:tableStyleId>{5C22544A-7EE6-4342-B048-85BDC9FD1C3A}</a:tableStyleId>
              </a:tblPr>
              <a:tblGrid>
                <a:gridCol w="1706621">
                  <a:extLst>
                    <a:ext uri="{9D8B030D-6E8A-4147-A177-3AD203B41FA5}">
                      <a16:colId xmlns="" xmlns:a16="http://schemas.microsoft.com/office/drawing/2014/main" val="86001410"/>
                    </a:ext>
                  </a:extLst>
                </a:gridCol>
                <a:gridCol w="616918">
                  <a:extLst>
                    <a:ext uri="{9D8B030D-6E8A-4147-A177-3AD203B41FA5}">
                      <a16:colId xmlns="" xmlns:a16="http://schemas.microsoft.com/office/drawing/2014/main" val="1939632140"/>
                    </a:ext>
                  </a:extLst>
                </a:gridCol>
                <a:gridCol w="616918">
                  <a:extLst>
                    <a:ext uri="{9D8B030D-6E8A-4147-A177-3AD203B41FA5}">
                      <a16:colId xmlns="" xmlns:a16="http://schemas.microsoft.com/office/drawing/2014/main" val="3302658745"/>
                    </a:ext>
                  </a:extLst>
                </a:gridCol>
                <a:gridCol w="616918">
                  <a:extLst>
                    <a:ext uri="{9D8B030D-6E8A-4147-A177-3AD203B41FA5}">
                      <a16:colId xmlns="" xmlns:a16="http://schemas.microsoft.com/office/drawing/2014/main" val="4169056785"/>
                    </a:ext>
                  </a:extLst>
                </a:gridCol>
                <a:gridCol w="616918">
                  <a:extLst>
                    <a:ext uri="{9D8B030D-6E8A-4147-A177-3AD203B41FA5}">
                      <a16:colId xmlns="" xmlns:a16="http://schemas.microsoft.com/office/drawing/2014/main" val="3219961060"/>
                    </a:ext>
                  </a:extLst>
                </a:gridCol>
                <a:gridCol w="616918">
                  <a:extLst>
                    <a:ext uri="{9D8B030D-6E8A-4147-A177-3AD203B41FA5}">
                      <a16:colId xmlns="" xmlns:a16="http://schemas.microsoft.com/office/drawing/2014/main" val="889404845"/>
                    </a:ext>
                  </a:extLst>
                </a:gridCol>
                <a:gridCol w="616918">
                  <a:extLst>
                    <a:ext uri="{9D8B030D-6E8A-4147-A177-3AD203B41FA5}">
                      <a16:colId xmlns="" xmlns:a16="http://schemas.microsoft.com/office/drawing/2014/main" val="3703012439"/>
                    </a:ext>
                  </a:extLst>
                </a:gridCol>
                <a:gridCol w="616918">
                  <a:extLst>
                    <a:ext uri="{9D8B030D-6E8A-4147-A177-3AD203B41FA5}">
                      <a16:colId xmlns="" xmlns:a16="http://schemas.microsoft.com/office/drawing/2014/main" val="3155367213"/>
                    </a:ext>
                  </a:extLst>
                </a:gridCol>
                <a:gridCol w="616918">
                  <a:extLst>
                    <a:ext uri="{9D8B030D-6E8A-4147-A177-3AD203B41FA5}">
                      <a16:colId xmlns="" xmlns:a16="http://schemas.microsoft.com/office/drawing/2014/main" val="129168119"/>
                    </a:ext>
                  </a:extLst>
                </a:gridCol>
                <a:gridCol w="616918">
                  <a:extLst>
                    <a:ext uri="{9D8B030D-6E8A-4147-A177-3AD203B41FA5}">
                      <a16:colId xmlns="" xmlns:a16="http://schemas.microsoft.com/office/drawing/2014/main" val="931288313"/>
                    </a:ext>
                  </a:extLst>
                </a:gridCol>
                <a:gridCol w="616918">
                  <a:extLst>
                    <a:ext uri="{9D8B030D-6E8A-4147-A177-3AD203B41FA5}">
                      <a16:colId xmlns="" xmlns:a16="http://schemas.microsoft.com/office/drawing/2014/main" val="3817753218"/>
                    </a:ext>
                  </a:extLst>
                </a:gridCol>
                <a:gridCol w="616918">
                  <a:extLst>
                    <a:ext uri="{9D8B030D-6E8A-4147-A177-3AD203B41FA5}">
                      <a16:colId xmlns="" xmlns:a16="http://schemas.microsoft.com/office/drawing/2014/main" val="2177700270"/>
                    </a:ext>
                  </a:extLst>
                </a:gridCol>
              </a:tblGrid>
              <a:tr h="547538">
                <a:tc>
                  <a:txBody>
                    <a:bodyPr/>
                    <a:lstStyle/>
                    <a:p>
                      <a:pPr algn="ctr"/>
                      <a:endParaRPr lang="de-CH" dirty="0">
                        <a:solidFill>
                          <a:schemeClr val="tx1"/>
                        </a:solidFill>
                      </a:endParaRPr>
                    </a:p>
                  </a:txBody>
                  <a:tcPr anchor="ctr"/>
                </a:tc>
                <a:tc>
                  <a:txBody>
                    <a:bodyPr/>
                    <a:lstStyle/>
                    <a:p>
                      <a:pPr algn="ctr"/>
                      <a:r>
                        <a:rPr lang="de-CH" dirty="0">
                          <a:solidFill>
                            <a:schemeClr val="tx1"/>
                          </a:solidFill>
                        </a:rPr>
                        <a:t>KG1</a:t>
                      </a:r>
                    </a:p>
                  </a:txBody>
                  <a:tcPr anchor="ctr"/>
                </a:tc>
                <a:tc>
                  <a:txBody>
                    <a:bodyPr/>
                    <a:lstStyle/>
                    <a:p>
                      <a:pPr algn="ctr"/>
                      <a:r>
                        <a:rPr lang="de-CH" dirty="0">
                          <a:solidFill>
                            <a:schemeClr val="tx1"/>
                          </a:solidFill>
                        </a:rPr>
                        <a:t>KG2</a:t>
                      </a:r>
                    </a:p>
                  </a:txBody>
                  <a:tcPr anchor="ctr"/>
                </a:tc>
                <a:tc>
                  <a:txBody>
                    <a:bodyPr/>
                    <a:lstStyle/>
                    <a:p>
                      <a:pPr algn="ctr"/>
                      <a:r>
                        <a:rPr lang="de-CH" dirty="0">
                          <a:solidFill>
                            <a:schemeClr val="tx1"/>
                          </a:solidFill>
                        </a:rPr>
                        <a:t>1.</a:t>
                      </a:r>
                    </a:p>
                  </a:txBody>
                  <a:tcPr anchor="ctr"/>
                </a:tc>
                <a:tc>
                  <a:txBody>
                    <a:bodyPr/>
                    <a:lstStyle/>
                    <a:p>
                      <a:pPr algn="ctr"/>
                      <a:r>
                        <a:rPr lang="de-CH" dirty="0">
                          <a:solidFill>
                            <a:schemeClr val="tx1"/>
                          </a:solidFill>
                        </a:rPr>
                        <a:t>2.</a:t>
                      </a:r>
                    </a:p>
                  </a:txBody>
                  <a:tcPr anchor="ctr"/>
                </a:tc>
                <a:tc>
                  <a:txBody>
                    <a:bodyPr/>
                    <a:lstStyle/>
                    <a:p>
                      <a:pPr algn="ctr"/>
                      <a:r>
                        <a:rPr lang="de-CH" dirty="0">
                          <a:solidFill>
                            <a:schemeClr val="tx1"/>
                          </a:solidFill>
                        </a:rPr>
                        <a:t>3.</a:t>
                      </a:r>
                    </a:p>
                  </a:txBody>
                  <a:tcPr anchor="ctr"/>
                </a:tc>
                <a:tc>
                  <a:txBody>
                    <a:bodyPr/>
                    <a:lstStyle/>
                    <a:p>
                      <a:pPr algn="ctr"/>
                      <a:r>
                        <a:rPr lang="de-CH" dirty="0">
                          <a:solidFill>
                            <a:schemeClr val="tx1"/>
                          </a:solidFill>
                        </a:rPr>
                        <a:t>4.</a:t>
                      </a:r>
                    </a:p>
                  </a:txBody>
                  <a:tcPr anchor="ctr"/>
                </a:tc>
                <a:tc>
                  <a:txBody>
                    <a:bodyPr/>
                    <a:lstStyle/>
                    <a:p>
                      <a:pPr algn="ctr"/>
                      <a:r>
                        <a:rPr lang="de-CH" dirty="0">
                          <a:solidFill>
                            <a:schemeClr val="tx1"/>
                          </a:solidFill>
                        </a:rPr>
                        <a:t>5.</a:t>
                      </a:r>
                    </a:p>
                  </a:txBody>
                  <a:tcPr anchor="ctr"/>
                </a:tc>
                <a:tc>
                  <a:txBody>
                    <a:bodyPr/>
                    <a:lstStyle/>
                    <a:p>
                      <a:pPr algn="ctr"/>
                      <a:r>
                        <a:rPr lang="de-CH" dirty="0">
                          <a:solidFill>
                            <a:schemeClr val="tx1"/>
                          </a:solidFill>
                        </a:rPr>
                        <a:t>6.</a:t>
                      </a:r>
                    </a:p>
                  </a:txBody>
                  <a:tcPr anchor="ctr"/>
                </a:tc>
                <a:tc>
                  <a:txBody>
                    <a:bodyPr/>
                    <a:lstStyle/>
                    <a:p>
                      <a:pPr algn="ctr"/>
                      <a:r>
                        <a:rPr lang="de-CH" dirty="0">
                          <a:solidFill>
                            <a:schemeClr val="tx1"/>
                          </a:solidFill>
                        </a:rPr>
                        <a:t>7.</a:t>
                      </a:r>
                    </a:p>
                  </a:txBody>
                  <a:tcPr anchor="ctr"/>
                </a:tc>
                <a:tc>
                  <a:txBody>
                    <a:bodyPr/>
                    <a:lstStyle/>
                    <a:p>
                      <a:pPr algn="ctr"/>
                      <a:r>
                        <a:rPr lang="de-CH" dirty="0">
                          <a:solidFill>
                            <a:schemeClr val="tx1"/>
                          </a:solidFill>
                        </a:rPr>
                        <a:t>8.</a:t>
                      </a:r>
                    </a:p>
                  </a:txBody>
                  <a:tcPr anchor="ctr"/>
                </a:tc>
                <a:tc>
                  <a:txBody>
                    <a:bodyPr/>
                    <a:lstStyle/>
                    <a:p>
                      <a:pPr algn="ctr"/>
                      <a:r>
                        <a:rPr lang="de-CH" dirty="0">
                          <a:solidFill>
                            <a:schemeClr val="tx1"/>
                          </a:solidFill>
                        </a:rPr>
                        <a:t>9.</a:t>
                      </a:r>
                    </a:p>
                  </a:txBody>
                  <a:tcPr anchor="ctr"/>
                </a:tc>
                <a:extLst>
                  <a:ext uri="{0D108BD9-81ED-4DB2-BD59-A6C34878D82A}">
                    <a16:rowId xmlns="" xmlns:a16="http://schemas.microsoft.com/office/drawing/2014/main" val="3534602649"/>
                  </a:ext>
                </a:extLst>
              </a:tr>
              <a:tr h="547538">
                <a:tc>
                  <a:txBody>
                    <a:bodyPr/>
                    <a:lstStyle/>
                    <a:p>
                      <a:r>
                        <a:rPr lang="de-CH" dirty="0"/>
                        <a:t>Eltern-gespräch</a:t>
                      </a:r>
                    </a:p>
                  </a:txBody>
                  <a:tcPr/>
                </a:tc>
                <a:tc>
                  <a:txBody>
                    <a:bodyPr/>
                    <a:lstStyle/>
                    <a:p>
                      <a:pPr algn="ct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extLst>
                  <a:ext uri="{0D108BD9-81ED-4DB2-BD59-A6C34878D82A}">
                    <a16:rowId xmlns="" xmlns:a16="http://schemas.microsoft.com/office/drawing/2014/main" val="779690294"/>
                  </a:ext>
                </a:extLst>
              </a:tr>
              <a:tr h="520040">
                <a:tc>
                  <a:txBody>
                    <a:bodyPr/>
                    <a:lstStyle/>
                    <a:p>
                      <a:r>
                        <a:rPr lang="de-CH" dirty="0"/>
                        <a:t>Beurteilungs-bericht</a:t>
                      </a:r>
                    </a:p>
                  </a:txBody>
                  <a:tcPr/>
                </a:tc>
                <a:tc>
                  <a:txBody>
                    <a:bodyPr/>
                    <a:lstStyle/>
                    <a:p>
                      <a:endParaRPr lang="de-CH"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tc>
                  <a:txBody>
                    <a:bodyPr/>
                    <a:lstStyle/>
                    <a:p>
                      <a:pPr algn="r"/>
                      <a:r>
                        <a:rPr lang="de-CH" sz="3600" b="1" dirty="0"/>
                        <a:t>||</a:t>
                      </a:r>
                    </a:p>
                  </a:txBody>
                  <a:tcPr/>
                </a:tc>
                <a:extLst>
                  <a:ext uri="{0D108BD9-81ED-4DB2-BD59-A6C34878D82A}">
                    <a16:rowId xmlns="" xmlns:a16="http://schemas.microsoft.com/office/drawing/2014/main" val="2234752806"/>
                  </a:ext>
                </a:extLst>
              </a:tr>
              <a:tr h="547538">
                <a:tc>
                  <a:txBody>
                    <a:bodyPr/>
                    <a:lstStyle/>
                    <a:p>
                      <a:r>
                        <a:rPr lang="de-CH" dirty="0"/>
                        <a:t>Übertritts-bericht</a:t>
                      </a:r>
                    </a:p>
                  </a:txBody>
                  <a:tcPr/>
                </a:tc>
                <a:tc>
                  <a:txBody>
                    <a:bodyPr/>
                    <a:lstStyle/>
                    <a:p>
                      <a:pPr algn="ct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nchor="ctr"/>
                </a:tc>
                <a:extLst>
                  <a:ext uri="{0D108BD9-81ED-4DB2-BD59-A6C34878D82A}">
                    <a16:rowId xmlns="" xmlns:a16="http://schemas.microsoft.com/office/drawing/2014/main" val="2382654501"/>
                  </a:ext>
                </a:extLst>
              </a:tr>
              <a:tr h="547538">
                <a:tc>
                  <a:txBody>
                    <a:bodyPr/>
                    <a:lstStyle/>
                    <a:p>
                      <a:r>
                        <a:rPr lang="de-CH" dirty="0">
                          <a:solidFill>
                            <a:srgbClr val="FF0000"/>
                          </a:solidFill>
                        </a:rPr>
                        <a:t>Standort-gespräch</a:t>
                      </a:r>
                    </a:p>
                  </a:txBody>
                  <a:tcPr/>
                </a:tc>
                <a:tc>
                  <a:txBody>
                    <a:bodyPr/>
                    <a:lstStyle/>
                    <a:p>
                      <a:pPr algn="ct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3600" b="1" dirty="0">
                          <a:solidFill>
                            <a:srgbClr val="FF0000"/>
                          </a:solidFill>
                        </a:rPr>
                        <a:t>|</a:t>
                      </a:r>
                    </a:p>
                  </a:txBody>
                  <a:tcPr anchor="ctr"/>
                </a:tc>
                <a:extLst>
                  <a:ext uri="{0D108BD9-81ED-4DB2-BD59-A6C34878D82A}">
                    <a16:rowId xmlns="" xmlns:a16="http://schemas.microsoft.com/office/drawing/2014/main" val="470189939"/>
                  </a:ext>
                </a:extLst>
              </a:tr>
              <a:tr h="547538">
                <a:tc>
                  <a:txBody>
                    <a:bodyPr/>
                    <a:lstStyle/>
                    <a:p>
                      <a:r>
                        <a:rPr lang="de-CH" dirty="0">
                          <a:solidFill>
                            <a:srgbClr val="FF0000"/>
                          </a:solidFill>
                        </a:rPr>
                        <a:t>Beurteilungs-bericht</a:t>
                      </a:r>
                    </a:p>
                  </a:txBody>
                  <a:tcPr/>
                </a:tc>
                <a:tc>
                  <a:txBody>
                    <a:bodyPr/>
                    <a:lstStyle/>
                    <a:p>
                      <a:endParaRPr lang="de-CH" dirty="0">
                        <a:solidFill>
                          <a:srgbClr val="FF0000"/>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tc>
                <a:tc>
                  <a:txBody>
                    <a:bodyPr/>
                    <a:lstStyle/>
                    <a:p>
                      <a:pPr algn="r"/>
                      <a:endParaRPr lang="de-CH" sz="3600" b="1" dirty="0">
                        <a:solidFill>
                          <a:srgbClr val="FF0000"/>
                        </a:solidFill>
                      </a:endParaRPr>
                    </a:p>
                  </a:txBody>
                  <a:tcPr/>
                </a:tc>
                <a:tc>
                  <a:txBody>
                    <a:bodyPr/>
                    <a:lstStyle/>
                    <a:p>
                      <a:pPr algn="r"/>
                      <a:r>
                        <a:rPr lang="de-CH" sz="3600" b="1" dirty="0">
                          <a:solidFill>
                            <a:srgbClr val="FF0000"/>
                          </a:solidFill>
                        </a:rPr>
                        <a:t>|</a:t>
                      </a:r>
                    </a:p>
                  </a:txBody>
                  <a:tcPr/>
                </a:tc>
                <a:tc>
                  <a:txBody>
                    <a:bodyPr/>
                    <a:lstStyle/>
                    <a:p>
                      <a:pPr algn="r"/>
                      <a:endParaRPr lang="de-CH" sz="3600" b="1" dirty="0">
                        <a:solidFill>
                          <a:srgbClr val="FF0000"/>
                        </a:solidFill>
                      </a:endParaRPr>
                    </a:p>
                  </a:txBody>
                  <a:tcPr/>
                </a:tc>
                <a:tc>
                  <a:txBody>
                    <a:bodyPr/>
                    <a:lstStyle/>
                    <a:p>
                      <a:pPr algn="r"/>
                      <a:r>
                        <a:rPr lang="de-CH" sz="3600" b="1" dirty="0">
                          <a:solidFill>
                            <a:srgbClr val="FF0000"/>
                          </a:solidFill>
                        </a:rPr>
                        <a:t>|</a:t>
                      </a:r>
                    </a:p>
                  </a:txBody>
                  <a:tcPr/>
                </a:tc>
                <a:tc>
                  <a:txBody>
                    <a:bodyPr/>
                    <a:lstStyle/>
                    <a:p>
                      <a:pPr algn="r"/>
                      <a:r>
                        <a:rPr lang="de-CH" sz="3600" b="1" dirty="0">
                          <a:solidFill>
                            <a:srgbClr val="FF0000"/>
                          </a:solidFill>
                        </a:rPr>
                        <a:t>|</a:t>
                      </a:r>
                    </a:p>
                  </a:txBody>
                  <a:tcPr/>
                </a:tc>
                <a:tc>
                  <a:txBody>
                    <a:bodyPr/>
                    <a:lstStyle/>
                    <a:p>
                      <a:pPr algn="r"/>
                      <a:r>
                        <a:rPr lang="de-CH" sz="3600" b="1" dirty="0">
                          <a:solidFill>
                            <a:srgbClr val="FF0000"/>
                          </a:solidFill>
                        </a:rPr>
                        <a:t>|</a:t>
                      </a:r>
                    </a:p>
                  </a:txBody>
                  <a:tcPr/>
                </a:tc>
                <a:tc>
                  <a:txBody>
                    <a:bodyPr/>
                    <a:lstStyle/>
                    <a:p>
                      <a:pPr algn="r"/>
                      <a:r>
                        <a:rPr lang="de-CH" sz="3600" b="1" dirty="0">
                          <a:solidFill>
                            <a:srgbClr val="FF0000"/>
                          </a:solidFill>
                        </a:rPr>
                        <a:t>|</a:t>
                      </a:r>
                    </a:p>
                  </a:txBody>
                  <a:tcPr/>
                </a:tc>
                <a:tc>
                  <a:txBody>
                    <a:bodyPr/>
                    <a:lstStyle/>
                    <a:p>
                      <a:pPr algn="r"/>
                      <a:r>
                        <a:rPr lang="de-CH" sz="3600" b="1" dirty="0">
                          <a:solidFill>
                            <a:srgbClr val="FF0000"/>
                          </a:solidFill>
                        </a:rPr>
                        <a:t>|</a:t>
                      </a:r>
                    </a:p>
                  </a:txBody>
                  <a:tcPr/>
                </a:tc>
                <a:tc>
                  <a:txBody>
                    <a:bodyPr/>
                    <a:lstStyle/>
                    <a:p>
                      <a:pPr algn="r"/>
                      <a:r>
                        <a:rPr lang="de-CH" sz="3600" b="1" dirty="0">
                          <a:solidFill>
                            <a:srgbClr val="FF0000"/>
                          </a:solidFill>
                        </a:rPr>
                        <a:t>|</a:t>
                      </a:r>
                    </a:p>
                  </a:txBody>
                  <a:tcPr/>
                </a:tc>
                <a:extLst>
                  <a:ext uri="{0D108BD9-81ED-4DB2-BD59-A6C34878D82A}">
                    <a16:rowId xmlns="" xmlns:a16="http://schemas.microsoft.com/office/drawing/2014/main" val="1794037604"/>
                  </a:ext>
                </a:extLst>
              </a:tr>
              <a:tr h="547538">
                <a:tc>
                  <a:txBody>
                    <a:bodyPr/>
                    <a:lstStyle/>
                    <a:p>
                      <a:r>
                        <a:rPr lang="de-CH" dirty="0">
                          <a:solidFill>
                            <a:srgbClr val="FF0000"/>
                          </a:solidFill>
                        </a:rPr>
                        <a:t>Prognostische Entscheide</a:t>
                      </a:r>
                    </a:p>
                  </a:txBody>
                  <a:tcPr/>
                </a:tc>
                <a:tc>
                  <a:txBody>
                    <a:bodyPr/>
                    <a:lstStyle/>
                    <a:p>
                      <a:endParaRPr lang="de-CH" dirty="0">
                        <a:solidFill>
                          <a:srgbClr val="FF0000"/>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de-CH" sz="3600" b="1" dirty="0">
                        <a:solidFill>
                          <a:srgbClr val="FF0000"/>
                        </a:solidFill>
                      </a:endParaRPr>
                    </a:p>
                  </a:txBody>
                  <a:tcPr/>
                </a:tc>
                <a:tc>
                  <a:txBody>
                    <a:bodyPr/>
                    <a:lstStyle/>
                    <a:p>
                      <a:pPr algn="r"/>
                      <a:endParaRPr lang="de-CH" sz="3600" b="1" dirty="0">
                        <a:solidFill>
                          <a:srgbClr val="FF0000"/>
                        </a:solidFill>
                      </a:endParaRPr>
                    </a:p>
                  </a:txBody>
                  <a:tcPr/>
                </a:tc>
                <a:tc>
                  <a:txBody>
                    <a:bodyPr/>
                    <a:lstStyle/>
                    <a:p>
                      <a:pPr algn="r"/>
                      <a:endParaRPr lang="de-CH" sz="3600" b="1" dirty="0">
                        <a:solidFill>
                          <a:srgbClr val="FF0000"/>
                        </a:solidFill>
                      </a:endParaRPr>
                    </a:p>
                  </a:txBody>
                  <a:tcPr/>
                </a:tc>
                <a:tc>
                  <a:txBody>
                    <a:bodyPr/>
                    <a:lstStyle/>
                    <a:p>
                      <a:pPr algn="r"/>
                      <a:endParaRPr lang="de-CH" sz="3600" b="1" dirty="0">
                        <a:solidFill>
                          <a:srgbClr val="FF0000"/>
                        </a:solidFill>
                      </a:endParaRPr>
                    </a:p>
                  </a:txBody>
                  <a:tcPr/>
                </a:tc>
                <a:tc>
                  <a:txBody>
                    <a:bodyPr/>
                    <a:lstStyle/>
                    <a:p>
                      <a:pPr algn="r"/>
                      <a:endParaRPr lang="de-CH" sz="3600" b="1" dirty="0">
                        <a:solidFill>
                          <a:srgbClr val="FF0000"/>
                        </a:solidFill>
                      </a:endParaRPr>
                    </a:p>
                  </a:txBody>
                  <a:tcPr/>
                </a:tc>
                <a:tc>
                  <a:txBody>
                    <a:bodyPr/>
                    <a:lstStyle/>
                    <a:p>
                      <a:pPr algn="r"/>
                      <a:endParaRPr lang="de-CH" sz="3600" b="1" dirty="0">
                        <a:solidFill>
                          <a:srgbClr val="FF0000"/>
                        </a:solidFill>
                      </a:endParaRPr>
                    </a:p>
                  </a:txBody>
                  <a:tcPr/>
                </a:tc>
                <a:tc>
                  <a:txBody>
                    <a:bodyPr/>
                    <a:lstStyle/>
                    <a:p>
                      <a:pPr algn="ctr"/>
                      <a:r>
                        <a:rPr lang="de-CH" sz="3600" b="1" dirty="0">
                          <a:solidFill>
                            <a:srgbClr val="FF0000"/>
                          </a:solidFill>
                        </a:rPr>
                        <a:t>|</a:t>
                      </a:r>
                    </a:p>
                  </a:txBody>
                  <a:tcPr/>
                </a:tc>
                <a:tc>
                  <a:txBody>
                    <a:bodyPr/>
                    <a:lstStyle/>
                    <a:p>
                      <a:pPr algn="ctr"/>
                      <a:endParaRPr lang="de-CH" sz="3600" b="1" dirty="0">
                        <a:solidFill>
                          <a:srgbClr val="FF0000"/>
                        </a:solidFill>
                      </a:endParaRPr>
                    </a:p>
                  </a:txBody>
                  <a:tcPr/>
                </a:tc>
                <a:tc>
                  <a:txBody>
                    <a:bodyPr/>
                    <a:lstStyle/>
                    <a:p>
                      <a:pPr algn="ctr"/>
                      <a:r>
                        <a:rPr lang="de-CH" sz="3600" b="1" dirty="0">
                          <a:solidFill>
                            <a:srgbClr val="FF0000"/>
                          </a:solidFill>
                        </a:rPr>
                        <a:t>|</a:t>
                      </a:r>
                    </a:p>
                  </a:txBody>
                  <a:tcPr/>
                </a:tc>
                <a:tc>
                  <a:txBody>
                    <a:bodyPr/>
                    <a:lstStyle/>
                    <a:p>
                      <a:pPr algn="ctr"/>
                      <a:r>
                        <a:rPr lang="de-CH" sz="3600" b="1" dirty="0">
                          <a:solidFill>
                            <a:srgbClr val="FF0000"/>
                          </a:solidFill>
                        </a:rPr>
                        <a:t>|</a:t>
                      </a:r>
                    </a:p>
                  </a:txBody>
                  <a:tcPr/>
                </a:tc>
                <a:extLst>
                  <a:ext uri="{0D108BD9-81ED-4DB2-BD59-A6C34878D82A}">
                    <a16:rowId xmlns="" xmlns:a16="http://schemas.microsoft.com/office/drawing/2014/main" val="4157633057"/>
                  </a:ext>
                </a:extLst>
              </a:tr>
            </a:tbl>
          </a:graphicData>
        </a:graphic>
      </p:graphicFrame>
    </p:spTree>
    <p:extLst>
      <p:ext uri="{BB962C8B-B14F-4D97-AF65-F5344CB8AC3E}">
        <p14:creationId xmlns:p14="http://schemas.microsoft.com/office/powerpoint/2010/main" val="72540406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485900"/>
            <a:ext cx="8569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sym typeface="Wingdings" panose="05000000000000000000" pitchFamily="2" charset="2"/>
              </a:rPr>
              <a:t>Beurteilung</a:t>
            </a:r>
          </a:p>
        </p:txBody>
      </p:sp>
      <p:graphicFrame>
        <p:nvGraphicFramePr>
          <p:cNvPr id="2" name="Objekt 1">
            <a:extLst>
              <a:ext uri="{FF2B5EF4-FFF2-40B4-BE49-F238E27FC236}">
                <a16:creationId xmlns="" xmlns:a16="http://schemas.microsoft.com/office/drawing/2014/main" id="{1EF52667-6E80-4799-BAF6-ED2C394B44CD}"/>
              </a:ext>
            </a:extLst>
          </p:cNvPr>
          <p:cNvGraphicFramePr>
            <a:graphicFrameLocks noChangeAspect="1"/>
          </p:cNvGraphicFramePr>
          <p:nvPr>
            <p:extLst>
              <p:ext uri="{D42A27DB-BD31-4B8C-83A1-F6EECF244321}">
                <p14:modId xmlns:p14="http://schemas.microsoft.com/office/powerpoint/2010/main" val="3465816757"/>
              </p:ext>
            </p:extLst>
          </p:nvPr>
        </p:nvGraphicFramePr>
        <p:xfrm>
          <a:off x="2339752" y="968375"/>
          <a:ext cx="3818403" cy="5403600"/>
        </p:xfrm>
        <a:graphic>
          <a:graphicData uri="http://schemas.openxmlformats.org/presentationml/2006/ole">
            <mc:AlternateContent xmlns:mc="http://schemas.openxmlformats.org/markup-compatibility/2006">
              <mc:Choice xmlns:v="urn:schemas-microsoft-com:vml" Requires="v">
                <p:oleObj spid="_x0000_s52274" name="Acrobat Document" r:id="rId3" imgW="5667204" imgH="8019948" progId="AcroExch.Document.DC">
                  <p:embed/>
                </p:oleObj>
              </mc:Choice>
              <mc:Fallback>
                <p:oleObj name="Acrobat Document" r:id="rId3" imgW="5667204" imgH="8019948" progId="AcroExch.Document.DC">
                  <p:embed/>
                  <p:pic>
                    <p:nvPicPr>
                      <p:cNvPr id="0" name=""/>
                      <p:cNvPicPr/>
                      <p:nvPr/>
                    </p:nvPicPr>
                    <p:blipFill>
                      <a:blip r:embed="rId4"/>
                      <a:stretch>
                        <a:fillRect/>
                      </a:stretch>
                    </p:blipFill>
                    <p:spPr>
                      <a:xfrm>
                        <a:off x="2339752" y="968375"/>
                        <a:ext cx="3818403" cy="54036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69899792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485901"/>
            <a:ext cx="8569200" cy="57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sym typeface="Wingdings" panose="05000000000000000000" pitchFamily="2" charset="2"/>
              </a:rPr>
              <a:t>Beurteilung</a:t>
            </a:r>
          </a:p>
        </p:txBody>
      </p:sp>
      <p:sp>
        <p:nvSpPr>
          <p:cNvPr id="2" name="Ellipse 1">
            <a:extLst>
              <a:ext uri="{FF2B5EF4-FFF2-40B4-BE49-F238E27FC236}">
                <a16:creationId xmlns="" xmlns:a16="http://schemas.microsoft.com/office/drawing/2014/main" id="{DBE4F5DF-7624-4C72-9EDE-91D32C37D90A}"/>
              </a:ext>
            </a:extLst>
          </p:cNvPr>
          <p:cNvSpPr/>
          <p:nvPr/>
        </p:nvSpPr>
        <p:spPr>
          <a:xfrm>
            <a:off x="611560" y="2420888"/>
            <a:ext cx="3528392" cy="1872208"/>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feld 2">
            <a:extLst>
              <a:ext uri="{FF2B5EF4-FFF2-40B4-BE49-F238E27FC236}">
                <a16:creationId xmlns="" xmlns:a16="http://schemas.microsoft.com/office/drawing/2014/main" id="{EC883D6B-1308-4D92-BA6B-324096516ADA}"/>
              </a:ext>
            </a:extLst>
          </p:cNvPr>
          <p:cNvSpPr txBox="1"/>
          <p:nvPr/>
        </p:nvSpPr>
        <p:spPr>
          <a:xfrm>
            <a:off x="1115616" y="2818383"/>
            <a:ext cx="2520280" cy="1077218"/>
          </a:xfrm>
          <a:prstGeom prst="rect">
            <a:avLst/>
          </a:prstGeom>
          <a:noFill/>
        </p:spPr>
        <p:txBody>
          <a:bodyPr wrap="square" rtlCol="0">
            <a:spAutoFit/>
          </a:bodyPr>
          <a:lstStyle/>
          <a:p>
            <a:r>
              <a:rPr lang="de-CH" sz="3200" b="1" dirty="0"/>
              <a:t>Formative Beurteilung</a:t>
            </a:r>
          </a:p>
        </p:txBody>
      </p:sp>
      <p:sp>
        <p:nvSpPr>
          <p:cNvPr id="7" name="Ellipse 6">
            <a:extLst>
              <a:ext uri="{FF2B5EF4-FFF2-40B4-BE49-F238E27FC236}">
                <a16:creationId xmlns="" xmlns:a16="http://schemas.microsoft.com/office/drawing/2014/main" id="{05E1856B-DDF0-4CA3-94BC-E022511EB528}"/>
              </a:ext>
            </a:extLst>
          </p:cNvPr>
          <p:cNvSpPr/>
          <p:nvPr/>
        </p:nvSpPr>
        <p:spPr>
          <a:xfrm>
            <a:off x="5004048" y="2420888"/>
            <a:ext cx="3528392" cy="1872208"/>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 xmlns:a16="http://schemas.microsoft.com/office/drawing/2014/main" id="{0983A3FF-7191-41D3-BA81-EB9BED887D63}"/>
              </a:ext>
            </a:extLst>
          </p:cNvPr>
          <p:cNvSpPr txBox="1"/>
          <p:nvPr/>
        </p:nvSpPr>
        <p:spPr>
          <a:xfrm>
            <a:off x="5508104" y="2818383"/>
            <a:ext cx="2520280" cy="1077218"/>
          </a:xfrm>
          <a:prstGeom prst="rect">
            <a:avLst/>
          </a:prstGeom>
          <a:noFill/>
        </p:spPr>
        <p:txBody>
          <a:bodyPr wrap="square" rtlCol="0">
            <a:spAutoFit/>
          </a:bodyPr>
          <a:lstStyle/>
          <a:p>
            <a:r>
              <a:rPr lang="de-CH" sz="3200" b="1" dirty="0"/>
              <a:t>Summative Beurteilung</a:t>
            </a:r>
          </a:p>
        </p:txBody>
      </p:sp>
      <p:sp>
        <p:nvSpPr>
          <p:cNvPr id="9" name="Ellipse 8">
            <a:extLst>
              <a:ext uri="{FF2B5EF4-FFF2-40B4-BE49-F238E27FC236}">
                <a16:creationId xmlns="" xmlns:a16="http://schemas.microsoft.com/office/drawing/2014/main" id="{E0BDAB5A-9BD0-4FBD-B3CD-CE81DF5A6A06}"/>
              </a:ext>
            </a:extLst>
          </p:cNvPr>
          <p:cNvSpPr/>
          <p:nvPr/>
        </p:nvSpPr>
        <p:spPr>
          <a:xfrm>
            <a:off x="2807804" y="4077072"/>
            <a:ext cx="3528392" cy="1872208"/>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 xmlns:a16="http://schemas.microsoft.com/office/drawing/2014/main" id="{4DE5B62B-D6AA-493E-9A66-41A615CC49AD}"/>
              </a:ext>
            </a:extLst>
          </p:cNvPr>
          <p:cNvSpPr txBox="1"/>
          <p:nvPr/>
        </p:nvSpPr>
        <p:spPr>
          <a:xfrm>
            <a:off x="3059832" y="4474567"/>
            <a:ext cx="3024336" cy="1077218"/>
          </a:xfrm>
          <a:prstGeom prst="rect">
            <a:avLst/>
          </a:prstGeom>
          <a:noFill/>
        </p:spPr>
        <p:txBody>
          <a:bodyPr wrap="square" rtlCol="0">
            <a:spAutoFit/>
          </a:bodyPr>
          <a:lstStyle/>
          <a:p>
            <a:r>
              <a:rPr lang="de-CH" sz="3200" b="1" dirty="0"/>
              <a:t>Prognostische Beurteilung</a:t>
            </a:r>
          </a:p>
        </p:txBody>
      </p:sp>
    </p:spTree>
    <p:extLst>
      <p:ext uri="{BB962C8B-B14F-4D97-AF65-F5344CB8AC3E}">
        <p14:creationId xmlns:p14="http://schemas.microsoft.com/office/powerpoint/2010/main" val="1242052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485900"/>
            <a:ext cx="8569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sym typeface="Wingdings" panose="05000000000000000000" pitchFamily="2" charset="2"/>
              </a:rPr>
              <a:t>Beurteilung</a:t>
            </a:r>
          </a:p>
        </p:txBody>
      </p:sp>
      <p:pic>
        <p:nvPicPr>
          <p:cNvPr id="5" name="Grafik 4" descr="Bild1.png">
            <a:extLst>
              <a:ext uri="{FF2B5EF4-FFF2-40B4-BE49-F238E27FC236}">
                <a16:creationId xmlns="" xmlns:a16="http://schemas.microsoft.com/office/drawing/2014/main" id="{EE8755C6-0E2C-400F-B7E6-FF459B32BEC5}"/>
              </a:ext>
            </a:extLst>
          </p:cNvPr>
          <p:cNvPicPr>
            <a:picLocks noChangeAspect="1"/>
          </p:cNvPicPr>
          <p:nvPr/>
        </p:nvPicPr>
        <p:blipFill>
          <a:blip r:embed="rId2" cstate="print"/>
          <a:srcRect/>
          <a:stretch>
            <a:fillRect/>
          </a:stretch>
        </p:blipFill>
        <p:spPr bwMode="auto">
          <a:xfrm>
            <a:off x="1763713" y="836613"/>
            <a:ext cx="5772150" cy="5407025"/>
          </a:xfrm>
          <a:prstGeom prst="rect">
            <a:avLst/>
          </a:prstGeom>
          <a:noFill/>
          <a:ln w="9525">
            <a:noFill/>
            <a:miter lim="800000"/>
            <a:headEnd/>
            <a:tailEnd/>
          </a:ln>
        </p:spPr>
      </p:pic>
    </p:spTree>
    <p:extLst>
      <p:ext uri="{BB962C8B-B14F-4D97-AF65-F5344CB8AC3E}">
        <p14:creationId xmlns:p14="http://schemas.microsoft.com/office/powerpoint/2010/main" val="64259627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485900"/>
            <a:ext cx="8569200" cy="4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sym typeface="Wingdings" panose="05000000000000000000" pitchFamily="2" charset="2"/>
              </a:rPr>
              <a:t>Beurteilung</a:t>
            </a:r>
          </a:p>
        </p:txBody>
      </p:sp>
      <p:pic>
        <p:nvPicPr>
          <p:cNvPr id="6" name="Grafik 4" descr="Bild1.png">
            <a:extLst>
              <a:ext uri="{FF2B5EF4-FFF2-40B4-BE49-F238E27FC236}">
                <a16:creationId xmlns="" xmlns:a16="http://schemas.microsoft.com/office/drawing/2014/main" id="{1A46CFD4-F757-4267-9703-DD75CEC409EB}"/>
              </a:ext>
            </a:extLst>
          </p:cNvPr>
          <p:cNvPicPr>
            <a:picLocks noChangeAspect="1"/>
          </p:cNvPicPr>
          <p:nvPr/>
        </p:nvPicPr>
        <p:blipFill>
          <a:blip r:embed="rId2" cstate="print">
            <a:lum bright="70000" contrast="-70000"/>
          </a:blip>
          <a:srcRect/>
          <a:stretch>
            <a:fillRect/>
          </a:stretch>
        </p:blipFill>
        <p:spPr bwMode="auto">
          <a:xfrm>
            <a:off x="1763713" y="835200"/>
            <a:ext cx="5772150" cy="5407025"/>
          </a:xfrm>
          <a:prstGeom prst="rect">
            <a:avLst/>
          </a:prstGeom>
          <a:noFill/>
          <a:ln w="9525">
            <a:noFill/>
            <a:miter lim="800000"/>
            <a:headEnd/>
            <a:tailEnd/>
          </a:ln>
        </p:spPr>
      </p:pic>
      <p:sp>
        <p:nvSpPr>
          <p:cNvPr id="2" name="Rechteck: abgerundete Ecken 1">
            <a:extLst>
              <a:ext uri="{FF2B5EF4-FFF2-40B4-BE49-F238E27FC236}">
                <a16:creationId xmlns="" xmlns:a16="http://schemas.microsoft.com/office/drawing/2014/main" id="{A0E372AA-BA2E-4410-9C6E-8CA7712BFC6C}"/>
              </a:ext>
            </a:extLst>
          </p:cNvPr>
          <p:cNvSpPr/>
          <p:nvPr/>
        </p:nvSpPr>
        <p:spPr>
          <a:xfrm>
            <a:off x="1979712" y="1819926"/>
            <a:ext cx="5556151" cy="129614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 xmlns:a16="http://schemas.microsoft.com/office/drawing/2014/main" id="{50AE97EA-1A95-460E-A639-064184B4CF0D}"/>
              </a:ext>
            </a:extLst>
          </p:cNvPr>
          <p:cNvSpPr/>
          <p:nvPr/>
        </p:nvSpPr>
        <p:spPr>
          <a:xfrm>
            <a:off x="1979712" y="3188078"/>
            <a:ext cx="5556151" cy="12961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abgerundete Ecken 7">
            <a:extLst>
              <a:ext uri="{FF2B5EF4-FFF2-40B4-BE49-F238E27FC236}">
                <a16:creationId xmlns="" xmlns:a16="http://schemas.microsoft.com/office/drawing/2014/main" id="{3FB80A07-BD28-4CB2-9B81-952EC15AF8E4}"/>
              </a:ext>
            </a:extLst>
          </p:cNvPr>
          <p:cNvSpPr/>
          <p:nvPr/>
        </p:nvSpPr>
        <p:spPr>
          <a:xfrm>
            <a:off x="1979711" y="4581128"/>
            <a:ext cx="5556151"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feld 2">
            <a:extLst>
              <a:ext uri="{FF2B5EF4-FFF2-40B4-BE49-F238E27FC236}">
                <a16:creationId xmlns="" xmlns:a16="http://schemas.microsoft.com/office/drawing/2014/main" id="{CB8CF0DC-F6B2-45E4-8F0B-65766346DF63}"/>
              </a:ext>
            </a:extLst>
          </p:cNvPr>
          <p:cNvSpPr txBox="1"/>
          <p:nvPr/>
        </p:nvSpPr>
        <p:spPr>
          <a:xfrm>
            <a:off x="3137606" y="2026336"/>
            <a:ext cx="3240360" cy="923330"/>
          </a:xfrm>
          <a:prstGeom prst="rect">
            <a:avLst/>
          </a:prstGeom>
          <a:noFill/>
        </p:spPr>
        <p:txBody>
          <a:bodyPr wrap="square" rtlCol="0">
            <a:spAutoFit/>
          </a:bodyPr>
          <a:lstStyle/>
          <a:p>
            <a:r>
              <a:rPr lang="de-CH" sz="5400" b="1" dirty="0"/>
              <a:t>Produkte</a:t>
            </a:r>
          </a:p>
        </p:txBody>
      </p:sp>
      <p:sp>
        <p:nvSpPr>
          <p:cNvPr id="10" name="Textfeld 9">
            <a:extLst>
              <a:ext uri="{FF2B5EF4-FFF2-40B4-BE49-F238E27FC236}">
                <a16:creationId xmlns="" xmlns:a16="http://schemas.microsoft.com/office/drawing/2014/main" id="{52733265-57DD-4D86-9A27-6374D5416ABC}"/>
              </a:ext>
            </a:extLst>
          </p:cNvPr>
          <p:cNvSpPr txBox="1"/>
          <p:nvPr/>
        </p:nvSpPr>
        <p:spPr>
          <a:xfrm>
            <a:off x="2198618" y="3386934"/>
            <a:ext cx="5118336" cy="923330"/>
          </a:xfrm>
          <a:prstGeom prst="rect">
            <a:avLst/>
          </a:prstGeom>
          <a:noFill/>
        </p:spPr>
        <p:txBody>
          <a:bodyPr wrap="square" rtlCol="0">
            <a:spAutoFit/>
          </a:bodyPr>
          <a:lstStyle/>
          <a:p>
            <a:r>
              <a:rPr lang="de-CH" sz="5400" b="1" dirty="0"/>
              <a:t>Lernkontrollen</a:t>
            </a:r>
          </a:p>
        </p:txBody>
      </p:sp>
      <p:sp>
        <p:nvSpPr>
          <p:cNvPr id="11" name="Textfeld 10">
            <a:extLst>
              <a:ext uri="{FF2B5EF4-FFF2-40B4-BE49-F238E27FC236}">
                <a16:creationId xmlns="" xmlns:a16="http://schemas.microsoft.com/office/drawing/2014/main" id="{D445B1E2-C319-4F2A-A04F-BA331111120F}"/>
              </a:ext>
            </a:extLst>
          </p:cNvPr>
          <p:cNvSpPr txBox="1"/>
          <p:nvPr/>
        </p:nvSpPr>
        <p:spPr>
          <a:xfrm>
            <a:off x="2412546" y="4767535"/>
            <a:ext cx="4690479" cy="923330"/>
          </a:xfrm>
          <a:prstGeom prst="rect">
            <a:avLst/>
          </a:prstGeom>
          <a:noFill/>
        </p:spPr>
        <p:txBody>
          <a:bodyPr wrap="square" rtlCol="0">
            <a:spAutoFit/>
          </a:bodyPr>
          <a:lstStyle/>
          <a:p>
            <a:r>
              <a:rPr lang="de-CH" sz="5400" b="1" dirty="0"/>
              <a:t>Lernprozesse</a:t>
            </a:r>
          </a:p>
        </p:txBody>
      </p:sp>
    </p:spTree>
    <p:extLst>
      <p:ext uri="{BB962C8B-B14F-4D97-AF65-F5344CB8AC3E}">
        <p14:creationId xmlns:p14="http://schemas.microsoft.com/office/powerpoint/2010/main" val="1041750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3"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a:extLst>
              <a:ext uri="{FF2B5EF4-FFF2-40B4-BE49-F238E27FC236}">
                <a16:creationId xmlns="" xmlns:a16="http://schemas.microsoft.com/office/drawing/2014/main" id="{060D3D79-DF1F-4526-B890-4194E8E92193}"/>
              </a:ext>
            </a:extLst>
          </p:cNvPr>
          <p:cNvSpPr txBox="1">
            <a:spLocks noChangeArrowheads="1"/>
          </p:cNvSpPr>
          <p:nvPr/>
        </p:nvSpPr>
        <p:spPr bwMode="auto">
          <a:xfrm>
            <a:off x="395288" y="1485900"/>
            <a:ext cx="8569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sym typeface="Wingdings" panose="05000000000000000000" pitchFamily="2" charset="2"/>
              </a:rPr>
              <a:t>Beurteilung</a:t>
            </a:r>
          </a:p>
        </p:txBody>
      </p:sp>
      <p:graphicFrame>
        <p:nvGraphicFramePr>
          <p:cNvPr id="2" name="Objekt 1">
            <a:extLst>
              <a:ext uri="{FF2B5EF4-FFF2-40B4-BE49-F238E27FC236}">
                <a16:creationId xmlns="" xmlns:a16="http://schemas.microsoft.com/office/drawing/2014/main" id="{6717496E-1E09-417F-A9A7-3D358A72BDE7}"/>
              </a:ext>
            </a:extLst>
          </p:cNvPr>
          <p:cNvGraphicFramePr>
            <a:graphicFrameLocks noChangeAspect="1"/>
          </p:cNvGraphicFramePr>
          <p:nvPr>
            <p:extLst>
              <p:ext uri="{D42A27DB-BD31-4B8C-83A1-F6EECF244321}">
                <p14:modId xmlns:p14="http://schemas.microsoft.com/office/powerpoint/2010/main" val="1298887350"/>
              </p:ext>
            </p:extLst>
          </p:nvPr>
        </p:nvGraphicFramePr>
        <p:xfrm>
          <a:off x="2339752" y="969159"/>
          <a:ext cx="3818403" cy="5403600"/>
        </p:xfrm>
        <a:graphic>
          <a:graphicData uri="http://schemas.openxmlformats.org/presentationml/2006/ole">
            <mc:AlternateContent xmlns:mc="http://schemas.openxmlformats.org/markup-compatibility/2006">
              <mc:Choice xmlns:v="urn:schemas-microsoft-com:vml" Requires="v">
                <p:oleObj spid="_x0000_s53394" name="Acrobat Document" r:id="rId3" imgW="5667204" imgH="8019948" progId="AcroExch.Document.DC">
                  <p:embed/>
                </p:oleObj>
              </mc:Choice>
              <mc:Fallback>
                <p:oleObj name="Acrobat Document" r:id="rId3" imgW="5667204" imgH="8019948" progId="AcroExch.Document.DC">
                  <p:embed/>
                  <p:pic>
                    <p:nvPicPr>
                      <p:cNvPr id="0" name=""/>
                      <p:cNvPicPr/>
                      <p:nvPr/>
                    </p:nvPicPr>
                    <p:blipFill>
                      <a:blip r:embed="rId4"/>
                      <a:stretch>
                        <a:fillRect/>
                      </a:stretch>
                    </p:blipFill>
                    <p:spPr>
                      <a:xfrm>
                        <a:off x="2339752" y="969159"/>
                        <a:ext cx="3818403" cy="5403600"/>
                      </a:xfrm>
                      <a:prstGeom prst="rect">
                        <a:avLst/>
                      </a:prstGeom>
                      <a:ln>
                        <a:solidFill>
                          <a:schemeClr val="tx2"/>
                        </a:solidFill>
                      </a:ln>
                    </p:spPr>
                  </p:pic>
                </p:oleObj>
              </mc:Fallback>
            </mc:AlternateContent>
          </a:graphicData>
        </a:graphic>
      </p:graphicFrame>
      <p:graphicFrame>
        <p:nvGraphicFramePr>
          <p:cNvPr id="3" name="Objekt 2">
            <a:extLst>
              <a:ext uri="{FF2B5EF4-FFF2-40B4-BE49-F238E27FC236}">
                <a16:creationId xmlns="" xmlns:a16="http://schemas.microsoft.com/office/drawing/2014/main" id="{CFDA5D77-2A7B-4C9F-BAF3-83D2B682E606}"/>
              </a:ext>
            </a:extLst>
          </p:cNvPr>
          <p:cNvGraphicFramePr>
            <a:graphicFrameLocks noChangeAspect="1"/>
          </p:cNvGraphicFramePr>
          <p:nvPr>
            <p:extLst>
              <p:ext uri="{D42A27DB-BD31-4B8C-83A1-F6EECF244321}">
                <p14:modId xmlns:p14="http://schemas.microsoft.com/office/powerpoint/2010/main" val="2318504713"/>
              </p:ext>
            </p:extLst>
          </p:nvPr>
        </p:nvGraphicFramePr>
        <p:xfrm>
          <a:off x="3236882" y="1085900"/>
          <a:ext cx="3818403" cy="5403600"/>
        </p:xfrm>
        <a:graphic>
          <a:graphicData uri="http://schemas.openxmlformats.org/presentationml/2006/ole">
            <mc:AlternateContent xmlns:mc="http://schemas.openxmlformats.org/markup-compatibility/2006">
              <mc:Choice xmlns:v="urn:schemas-microsoft-com:vml" Requires="v">
                <p:oleObj spid="_x0000_s53395" name="Acrobat Document" r:id="rId5" imgW="5667204" imgH="8019948" progId="AcroExch.Document.DC">
                  <p:embed/>
                </p:oleObj>
              </mc:Choice>
              <mc:Fallback>
                <p:oleObj name="Acrobat Document" r:id="rId5" imgW="5667204" imgH="8019948" progId="AcroExch.Document.DC">
                  <p:embed/>
                  <p:pic>
                    <p:nvPicPr>
                      <p:cNvPr id="0" name=""/>
                      <p:cNvPicPr/>
                      <p:nvPr/>
                    </p:nvPicPr>
                    <p:blipFill>
                      <a:blip r:embed="rId6"/>
                      <a:stretch>
                        <a:fillRect/>
                      </a:stretch>
                    </p:blipFill>
                    <p:spPr>
                      <a:xfrm>
                        <a:off x="3236882" y="1085900"/>
                        <a:ext cx="3818403" cy="5403600"/>
                      </a:xfrm>
                      <a:prstGeom prst="rect">
                        <a:avLst/>
                      </a:prstGeom>
                      <a:ln>
                        <a:solidFill>
                          <a:schemeClr val="tx2"/>
                        </a:solidFill>
                      </a:ln>
                    </p:spPr>
                  </p:pic>
                </p:oleObj>
              </mc:Fallback>
            </mc:AlternateContent>
          </a:graphicData>
        </a:graphic>
      </p:graphicFrame>
      <p:graphicFrame>
        <p:nvGraphicFramePr>
          <p:cNvPr id="5" name="Objekt 4">
            <a:extLst>
              <a:ext uri="{FF2B5EF4-FFF2-40B4-BE49-F238E27FC236}">
                <a16:creationId xmlns="" xmlns:a16="http://schemas.microsoft.com/office/drawing/2014/main" id="{996B6F92-1BD1-48EA-AD9E-14D8C5B388DC}"/>
              </a:ext>
            </a:extLst>
          </p:cNvPr>
          <p:cNvGraphicFramePr>
            <a:graphicFrameLocks noChangeAspect="1"/>
          </p:cNvGraphicFramePr>
          <p:nvPr>
            <p:extLst>
              <p:ext uri="{D42A27DB-BD31-4B8C-83A1-F6EECF244321}">
                <p14:modId xmlns:p14="http://schemas.microsoft.com/office/powerpoint/2010/main" val="496986198"/>
              </p:ext>
            </p:extLst>
          </p:nvPr>
        </p:nvGraphicFramePr>
        <p:xfrm>
          <a:off x="4134012" y="1202641"/>
          <a:ext cx="3818403" cy="5403600"/>
        </p:xfrm>
        <a:graphic>
          <a:graphicData uri="http://schemas.openxmlformats.org/presentationml/2006/ole">
            <mc:AlternateContent xmlns:mc="http://schemas.openxmlformats.org/markup-compatibility/2006">
              <mc:Choice xmlns:v="urn:schemas-microsoft-com:vml" Requires="v">
                <p:oleObj spid="_x0000_s53396" name="Acrobat Document" r:id="rId7" imgW="5667204" imgH="8019948" progId="AcroExch.Document.DC">
                  <p:embed/>
                </p:oleObj>
              </mc:Choice>
              <mc:Fallback>
                <p:oleObj name="Acrobat Document" r:id="rId7" imgW="5667204" imgH="8019948" progId="AcroExch.Document.DC">
                  <p:embed/>
                  <p:pic>
                    <p:nvPicPr>
                      <p:cNvPr id="0" name=""/>
                      <p:cNvPicPr/>
                      <p:nvPr/>
                    </p:nvPicPr>
                    <p:blipFill>
                      <a:blip r:embed="rId8"/>
                      <a:stretch>
                        <a:fillRect/>
                      </a:stretch>
                    </p:blipFill>
                    <p:spPr>
                      <a:xfrm>
                        <a:off x="4134012" y="1202641"/>
                        <a:ext cx="3818403" cy="5403600"/>
                      </a:xfrm>
                      <a:prstGeom prst="rect">
                        <a:avLst/>
                      </a:prstGeom>
                      <a:ln>
                        <a:solidFill>
                          <a:schemeClr val="tx2"/>
                        </a:solidFill>
                      </a:ln>
                    </p:spPr>
                  </p:pic>
                </p:oleObj>
              </mc:Fallback>
            </mc:AlternateContent>
          </a:graphicData>
        </a:graphic>
      </p:graphicFrame>
    </p:spTree>
    <p:extLst>
      <p:ext uri="{BB962C8B-B14F-4D97-AF65-F5344CB8AC3E}">
        <p14:creationId xmlns:p14="http://schemas.microsoft.com/office/powerpoint/2010/main" val="3211972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408DD2"/>
                </a:solidFill>
                <a:effectLst/>
                <a:uLnTx/>
                <a:uFillTx/>
                <a:latin typeface="Arial" charset="0"/>
                <a:ea typeface="+mn-ea"/>
                <a:cs typeface="+mn-cs"/>
              </a:rPr>
              <a:t>Die </a:t>
            </a:r>
            <a:r>
              <a:rPr kumimoji="0" lang="de-DE" sz="3000" b="1" i="0" u="none" strike="noStrike" kern="1200" cap="none" spc="0" normalizeH="0" baseline="0" noProof="0" dirty="0" err="1">
                <a:ln>
                  <a:noFill/>
                </a:ln>
                <a:solidFill>
                  <a:srgbClr val="408DD2"/>
                </a:solidFill>
                <a:effectLst/>
                <a:uLnTx/>
                <a:uFillTx/>
                <a:latin typeface="Arial" charset="0"/>
                <a:ea typeface="+mn-ea"/>
                <a:cs typeface="+mn-cs"/>
              </a:rPr>
              <a:t>Übertrittsverfahren</a:t>
            </a:r>
            <a:endParaRPr kumimoji="0" lang="de-DE" sz="3000" b="1" i="0" u="none" strike="noStrike" kern="1200" cap="none" spc="0" normalizeH="0" baseline="0" noProof="0" dirty="0">
              <a:ln>
                <a:noFill/>
              </a:ln>
              <a:solidFill>
                <a:srgbClr val="408DD2"/>
              </a:solidFill>
              <a:effectLst/>
              <a:uLnTx/>
              <a:uFillTx/>
              <a:latin typeface="Arial" charset="0"/>
              <a:ea typeface="+mn-ea"/>
              <a:cs typeface="+mn-cs"/>
            </a:endParaRPr>
          </a:p>
        </p:txBody>
      </p:sp>
      <p:sp>
        <p:nvSpPr>
          <p:cNvPr id="4" name="Textfeld 3"/>
          <p:cNvSpPr txBox="1"/>
          <p:nvPr/>
        </p:nvSpPr>
        <p:spPr>
          <a:xfrm>
            <a:off x="2120900" y="2641109"/>
            <a:ext cx="8305800" cy="1846659"/>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Übertritt in Sekundarstufe I bleibt gleich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Eintritt ins Gymnasium bleibt gleich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7., 8., 9. Schuljahr: Beurteilungsbericht mit </a:t>
            </a:r>
            <a:br>
              <a:rPr kumimoji="0" lang="de-CH" sz="2000" b="0" i="0" u="none" strike="noStrike" kern="1200" cap="none" spc="0" normalizeH="0" baseline="0" noProof="0" dirty="0">
                <a:ln>
                  <a:noFill/>
                </a:ln>
                <a:solidFill>
                  <a:srgbClr val="000000"/>
                </a:solidFill>
                <a:effectLst/>
                <a:uLnTx/>
                <a:uFillTx/>
                <a:latin typeface="Arial" charset="0"/>
                <a:ea typeface="+mn-ea"/>
                <a:cs typeface="+mn-cs"/>
              </a:rPr>
            </a:br>
            <a:r>
              <a:rPr kumimoji="0" lang="de-CH" sz="2000" b="0" i="0" u="none" strike="noStrike" kern="1200" cap="none" spc="0" normalizeH="0" baseline="0" noProof="0" dirty="0">
                <a:ln>
                  <a:noFill/>
                </a:ln>
                <a:solidFill>
                  <a:srgbClr val="000000"/>
                </a:solidFill>
                <a:effectLst/>
                <a:uLnTx/>
                <a:uFillTx/>
                <a:latin typeface="Arial" charset="0"/>
                <a:ea typeface="+mn-ea"/>
                <a:cs typeface="+mn-cs"/>
              </a:rPr>
              <a:t>zusätzlichem Portfolio</a:t>
            </a:r>
          </a:p>
        </p:txBody>
      </p:sp>
    </p:spTree>
    <p:extLst>
      <p:ext uri="{BB962C8B-B14F-4D97-AF65-F5344CB8AC3E}">
        <p14:creationId xmlns:p14="http://schemas.microsoft.com/office/powerpoint/2010/main" val="2882383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489747"/>
                </a:solidFill>
                <a:effectLst/>
                <a:uLnTx/>
                <a:uFillTx/>
                <a:latin typeface="Arial" charset="0"/>
                <a:ea typeface="+mn-ea"/>
                <a:cs typeface="+mn-cs"/>
              </a:rPr>
              <a:t>Die Lehrmittel</a:t>
            </a:r>
            <a:endParaRPr kumimoji="0" lang="de-DE" sz="3000" b="1" i="0" u="none" strike="noStrike" kern="1200" cap="none" spc="0" normalizeH="0" baseline="0" noProof="0" dirty="0">
              <a:ln>
                <a:noFill/>
              </a:ln>
              <a:solidFill>
                <a:srgbClr val="ECCE3E"/>
              </a:solidFill>
              <a:effectLst/>
              <a:uLnTx/>
              <a:uFillTx/>
              <a:latin typeface="Arial" charset="0"/>
              <a:ea typeface="+mn-ea"/>
              <a:cs typeface="+mn-cs"/>
            </a:endParaRPr>
          </a:p>
        </p:txBody>
      </p:sp>
      <p:sp>
        <p:nvSpPr>
          <p:cNvPr id="4" name="Textfeld 3"/>
          <p:cNvSpPr txBox="1"/>
          <p:nvPr/>
        </p:nvSpPr>
        <p:spPr>
          <a:xfrm>
            <a:off x="2120900" y="2641109"/>
            <a:ext cx="8305800" cy="2462213"/>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Obligatorische Lehrmittel in Mathematik </a:t>
            </a:r>
            <a:br>
              <a:rPr kumimoji="0" lang="de-CH" sz="2000" b="0" i="0" u="none" strike="noStrike" kern="1200" cap="none" spc="0" normalizeH="0" baseline="0" noProof="0" dirty="0">
                <a:ln>
                  <a:noFill/>
                </a:ln>
                <a:solidFill>
                  <a:srgbClr val="000000"/>
                </a:solidFill>
                <a:effectLst/>
                <a:uLnTx/>
                <a:uFillTx/>
                <a:latin typeface="Arial" charset="0"/>
                <a:ea typeface="+mn-ea"/>
                <a:cs typeface="+mn-cs"/>
              </a:rPr>
            </a:br>
            <a:r>
              <a:rPr kumimoji="0" lang="de-CH" sz="2000" b="0" i="0" u="none" strike="noStrike" kern="1200" cap="none" spc="0" normalizeH="0" baseline="0" noProof="0" dirty="0">
                <a:ln>
                  <a:noFill/>
                </a:ln>
                <a:solidFill>
                  <a:srgbClr val="000000"/>
                </a:solidFill>
                <a:effectLst/>
                <a:uLnTx/>
                <a:uFillTx/>
                <a:latin typeface="Arial" charset="0"/>
                <a:ea typeface="+mn-ea"/>
                <a:cs typeface="+mn-cs"/>
              </a:rPr>
              <a:t>und Fremdsprachen bleiben gleich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Mathematik: Zahlenbuch und </a:t>
            </a:r>
            <a:r>
              <a:rPr kumimoji="0" lang="de-CH" sz="2000" b="0" i="0" u="none" strike="noStrike" kern="1200" cap="none" spc="0" normalizeH="0" baseline="0" noProof="0" dirty="0" err="1">
                <a:ln>
                  <a:noFill/>
                </a:ln>
                <a:solidFill>
                  <a:srgbClr val="000000"/>
                </a:solidFill>
                <a:effectLst/>
                <a:uLnTx/>
                <a:uFillTx/>
                <a:latin typeface="Arial" charset="0"/>
                <a:ea typeface="+mn-ea"/>
                <a:cs typeface="+mn-cs"/>
              </a:rPr>
              <a:t>mathbuch</a:t>
            </a: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Französisch: Mille </a:t>
            </a:r>
            <a:r>
              <a:rPr kumimoji="0" lang="de-CH" sz="2000" b="0" i="0" u="none" strike="noStrike" kern="1200" cap="none" spc="0" normalizeH="0" baseline="0" noProof="0" dirty="0" err="1">
                <a:ln>
                  <a:noFill/>
                </a:ln>
                <a:solidFill>
                  <a:srgbClr val="000000"/>
                </a:solidFill>
                <a:effectLst/>
                <a:uLnTx/>
                <a:uFillTx/>
                <a:latin typeface="Arial" charset="0"/>
                <a:ea typeface="+mn-ea"/>
                <a:cs typeface="+mn-cs"/>
              </a:rPr>
              <a:t>feuilles</a:t>
            </a:r>
            <a:r>
              <a:rPr kumimoji="0" lang="de-CH" sz="2000" b="0" i="0" u="none" strike="noStrike" kern="1200" cap="none" spc="0" normalizeH="0" baseline="0" noProof="0" dirty="0">
                <a:ln>
                  <a:noFill/>
                </a:ln>
                <a:solidFill>
                  <a:srgbClr val="000000"/>
                </a:solidFill>
                <a:effectLst/>
                <a:uLnTx/>
                <a:uFillTx/>
                <a:latin typeface="Arial" charset="0"/>
                <a:ea typeface="+mn-ea"/>
                <a:cs typeface="+mn-cs"/>
              </a:rPr>
              <a:t> und </a:t>
            </a:r>
            <a:r>
              <a:rPr kumimoji="0" lang="de-CH" sz="2000" b="0" i="0" u="none" strike="noStrike" kern="1200" cap="none" spc="0" normalizeH="0" baseline="0" noProof="0" dirty="0" err="1">
                <a:ln>
                  <a:noFill/>
                </a:ln>
                <a:solidFill>
                  <a:srgbClr val="000000"/>
                </a:solidFill>
                <a:effectLst/>
                <a:uLnTx/>
                <a:uFillTx/>
                <a:latin typeface="Arial" charset="0"/>
                <a:ea typeface="+mn-ea"/>
                <a:cs typeface="+mn-cs"/>
              </a:rPr>
              <a:t>clin</a:t>
            </a:r>
            <a:r>
              <a:rPr kumimoji="0" lang="de-CH" sz="2000" b="0" i="0" u="none" strike="noStrike" kern="1200" cap="none" spc="0" normalizeH="0" baseline="0" noProof="0" dirty="0">
                <a:ln>
                  <a:noFill/>
                </a:ln>
                <a:solidFill>
                  <a:srgbClr val="000000"/>
                </a:solidFill>
                <a:effectLst/>
                <a:uLnTx/>
                <a:uFillTx/>
                <a:latin typeface="Arial" charset="0"/>
                <a:ea typeface="+mn-ea"/>
                <a:cs typeface="+mn-cs"/>
              </a:rPr>
              <a:t> </a:t>
            </a:r>
            <a:r>
              <a:rPr kumimoji="0" lang="de-CH" sz="2000" b="0" i="0" u="none" strike="noStrike" kern="1200" cap="none" spc="0" normalizeH="0" baseline="0" noProof="0" dirty="0" err="1">
                <a:ln>
                  <a:noFill/>
                </a:ln>
                <a:solidFill>
                  <a:srgbClr val="000000"/>
                </a:solidFill>
                <a:effectLst/>
                <a:uLnTx/>
                <a:uFillTx/>
                <a:latin typeface="Arial" charset="0"/>
                <a:ea typeface="+mn-ea"/>
                <a:cs typeface="+mn-cs"/>
              </a:rPr>
              <a:t>d‘oeil</a:t>
            </a: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Englisch: New World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In übrigen Fächern entscheiden Schulen selbst</a:t>
            </a:r>
          </a:p>
        </p:txBody>
      </p:sp>
    </p:spTree>
    <p:extLst>
      <p:ext uri="{BB962C8B-B14F-4D97-AF65-F5344CB8AC3E}">
        <p14:creationId xmlns:p14="http://schemas.microsoft.com/office/powerpoint/2010/main" val="3201392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ystemische Fragen « plays-in-business.com/pibo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988840"/>
            <a:ext cx="4597102" cy="3631711"/>
          </a:xfrm>
          <a:prstGeom prst="rect">
            <a:avLst/>
          </a:prstGeom>
        </p:spPr>
      </p:pic>
    </p:spTree>
    <p:extLst>
      <p:ext uri="{BB962C8B-B14F-4D97-AF65-F5344CB8AC3E}">
        <p14:creationId xmlns:p14="http://schemas.microsoft.com/office/powerpoint/2010/main" val="3599554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5878A77A-D297-48AA-960C-1D4400EAD8D8}"/>
              </a:ext>
            </a:extLst>
          </p:cNvPr>
          <p:cNvSpPr/>
          <p:nvPr/>
        </p:nvSpPr>
        <p:spPr>
          <a:xfrm>
            <a:off x="467544" y="2492896"/>
            <a:ext cx="8352159" cy="2308324"/>
          </a:xfrm>
          <a:prstGeom prst="rect">
            <a:avLst/>
          </a:prstGeom>
        </p:spPr>
        <p:txBody>
          <a:bodyPr wrap="square">
            <a:spAutoFit/>
          </a:bodyPr>
          <a:lstStyle/>
          <a:p>
            <a:pPr algn="ctr"/>
            <a:r>
              <a:rPr lang="de-CH" sz="4800" b="1" dirty="0" smtClean="0">
                <a:hlinkClick r:id="rId2"/>
              </a:rPr>
              <a:t>www.erz.be</a:t>
            </a:r>
            <a:r>
              <a:rPr lang="de-CH" sz="4800" b="1" dirty="0" smtClean="0"/>
              <a:t> – Lehrplan21</a:t>
            </a:r>
          </a:p>
          <a:p>
            <a:pPr algn="ctr"/>
            <a:endParaRPr lang="de-CH" sz="4800" b="1" dirty="0" smtClean="0"/>
          </a:p>
          <a:p>
            <a:endParaRPr lang="de-CH" sz="4800" dirty="0"/>
          </a:p>
        </p:txBody>
      </p:sp>
    </p:spTree>
    <p:extLst>
      <p:ext uri="{BB962C8B-B14F-4D97-AF65-F5344CB8AC3E}">
        <p14:creationId xmlns:p14="http://schemas.microsoft.com/office/powerpoint/2010/main" val="495095609"/>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a:stretch>
            <a:fillRect/>
          </a:stretch>
        </p:blipFill>
        <p:spPr>
          <a:xfrm>
            <a:off x="0" y="284918"/>
            <a:ext cx="9144000" cy="6573082"/>
          </a:xfrm>
          <a:prstGeom prst="rect">
            <a:avLst/>
          </a:prstGeom>
        </p:spPr>
      </p:pic>
    </p:spTree>
    <p:extLst>
      <p:ext uri="{BB962C8B-B14F-4D97-AF65-F5344CB8AC3E}">
        <p14:creationId xmlns:p14="http://schemas.microsoft.com/office/powerpoint/2010/main" val="1006184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5878A77A-D297-48AA-960C-1D4400EAD8D8}"/>
              </a:ext>
            </a:extLst>
          </p:cNvPr>
          <p:cNvSpPr/>
          <p:nvPr/>
        </p:nvSpPr>
        <p:spPr>
          <a:xfrm>
            <a:off x="611560" y="2420888"/>
            <a:ext cx="8352159" cy="4524315"/>
          </a:xfrm>
          <a:prstGeom prst="rect">
            <a:avLst/>
          </a:prstGeom>
        </p:spPr>
        <p:txBody>
          <a:bodyPr wrap="square">
            <a:spAutoFit/>
          </a:bodyPr>
          <a:lstStyle/>
          <a:p>
            <a:pPr algn="ctr"/>
            <a:r>
              <a:rPr lang="de-CH" sz="4800" b="1" dirty="0"/>
              <a:t>“Für das Können gibt es nur einen Beweis, das Tun</a:t>
            </a:r>
            <a:r>
              <a:rPr lang="de-CH" sz="4800" b="1" dirty="0" smtClean="0"/>
              <a:t>.”</a:t>
            </a:r>
          </a:p>
          <a:p>
            <a:pPr algn="ctr"/>
            <a:endParaRPr lang="de-CH" sz="3200" b="1" dirty="0"/>
          </a:p>
          <a:p>
            <a:pPr algn="ctr"/>
            <a:endParaRPr lang="de-CH" sz="3200" b="1" dirty="0"/>
          </a:p>
          <a:p>
            <a:pPr algn="ctr"/>
            <a:r>
              <a:rPr lang="de-CH" sz="3200" b="1" dirty="0"/>
              <a:t>(Marie von Ebner-Eschenbach</a:t>
            </a:r>
            <a:r>
              <a:rPr lang="de-CH" sz="3200" b="1" dirty="0" smtClean="0"/>
              <a:t>)</a:t>
            </a:r>
          </a:p>
          <a:p>
            <a:pPr algn="ctr"/>
            <a:endParaRPr lang="de-CH" sz="3200" b="1" dirty="0" smtClean="0"/>
          </a:p>
          <a:p>
            <a:pPr algn="ctr"/>
            <a:endParaRPr lang="de-CH" sz="3200" b="1" dirty="0" smtClean="0"/>
          </a:p>
          <a:p>
            <a:pPr algn="ctr"/>
            <a:endParaRPr lang="de-CH" sz="3200" dirty="0"/>
          </a:p>
        </p:txBody>
      </p:sp>
    </p:spTree>
    <p:extLst>
      <p:ext uri="{BB962C8B-B14F-4D97-AF65-F5344CB8AC3E}">
        <p14:creationId xmlns:p14="http://schemas.microsoft.com/office/powerpoint/2010/main" val="290428451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0" y="282677"/>
            <a:ext cx="9144000" cy="6575323"/>
          </a:xfrm>
          <a:prstGeom prst="rect">
            <a:avLst/>
          </a:prstGeom>
        </p:spPr>
      </p:pic>
    </p:spTree>
    <p:extLst>
      <p:ext uri="{BB962C8B-B14F-4D97-AF65-F5344CB8AC3E}">
        <p14:creationId xmlns:p14="http://schemas.microsoft.com/office/powerpoint/2010/main" val="2568265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 xmlns:a16="http://schemas.microsoft.com/office/drawing/2014/main" id="{905697F7-7B84-4E21-8715-58491F73E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18" y="1556792"/>
            <a:ext cx="4068763"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3" name="Gruppieren 112">
            <a:extLst>
              <a:ext uri="{FF2B5EF4-FFF2-40B4-BE49-F238E27FC236}">
                <a16:creationId xmlns="" xmlns:a16="http://schemas.microsoft.com/office/drawing/2014/main" id="{895E8BDE-1941-4616-B500-4B93FA5B3EEA}"/>
              </a:ext>
            </a:extLst>
          </p:cNvPr>
          <p:cNvGrpSpPr>
            <a:grpSpLocks/>
          </p:cNvGrpSpPr>
          <p:nvPr/>
        </p:nvGrpSpPr>
        <p:grpSpPr bwMode="auto">
          <a:xfrm>
            <a:off x="2045493" y="2636912"/>
            <a:ext cx="5053012" cy="3294063"/>
            <a:chOff x="3995936" y="2079255"/>
            <a:chExt cx="5052861" cy="3293961"/>
          </a:xfrm>
        </p:grpSpPr>
        <p:sp>
          <p:nvSpPr>
            <p:cNvPr id="114" name="Freeform 95">
              <a:extLst>
                <a:ext uri="{FF2B5EF4-FFF2-40B4-BE49-F238E27FC236}">
                  <a16:creationId xmlns="" xmlns:a16="http://schemas.microsoft.com/office/drawing/2014/main" id="{69E76FBA-243E-4B0B-9B26-946ED8A01E6B}"/>
                </a:ext>
              </a:extLst>
            </p:cNvPr>
            <p:cNvSpPr>
              <a:spLocks/>
            </p:cNvSpPr>
            <p:nvPr/>
          </p:nvSpPr>
          <p:spPr bwMode="auto">
            <a:xfrm>
              <a:off x="6709491" y="2093423"/>
              <a:ext cx="367410" cy="246921"/>
            </a:xfrm>
            <a:custGeom>
              <a:avLst/>
              <a:gdLst>
                <a:gd name="T0" fmla="*/ 2147483646 w 287"/>
                <a:gd name="T1" fmla="*/ 2147483646 h 185"/>
                <a:gd name="T2" fmla="*/ 2147483646 w 287"/>
                <a:gd name="T3" fmla="*/ 2147483646 h 185"/>
                <a:gd name="T4" fmla="*/ 2147483646 w 287"/>
                <a:gd name="T5" fmla="*/ 2147483646 h 185"/>
                <a:gd name="T6" fmla="*/ 2147483646 w 287"/>
                <a:gd name="T7" fmla="*/ 2147483646 h 185"/>
                <a:gd name="T8" fmla="*/ 2147483646 w 287"/>
                <a:gd name="T9" fmla="*/ 2147483646 h 185"/>
                <a:gd name="T10" fmla="*/ 0 w 287"/>
                <a:gd name="T11" fmla="*/ 2147483646 h 185"/>
                <a:gd name="T12" fmla="*/ 2147483646 w 287"/>
                <a:gd name="T13" fmla="*/ 2147483646 h 185"/>
                <a:gd name="T14" fmla="*/ 2147483646 w 287"/>
                <a:gd name="T15" fmla="*/ 2147483646 h 185"/>
                <a:gd name="T16" fmla="*/ 2147483646 w 287"/>
                <a:gd name="T17" fmla="*/ 2147483646 h 185"/>
                <a:gd name="T18" fmla="*/ 2147483646 w 287"/>
                <a:gd name="T19" fmla="*/ 2147483646 h 185"/>
                <a:gd name="T20" fmla="*/ 2147483646 w 287"/>
                <a:gd name="T21" fmla="*/ 0 h 185"/>
                <a:gd name="T22" fmla="*/ 2147483646 w 287"/>
                <a:gd name="T23" fmla="*/ 0 h 185"/>
                <a:gd name="T24" fmla="*/ 2147483646 w 287"/>
                <a:gd name="T25" fmla="*/ 2147483646 h 185"/>
                <a:gd name="T26" fmla="*/ 2147483646 w 287"/>
                <a:gd name="T27" fmla="*/ 2147483646 h 185"/>
                <a:gd name="T28" fmla="*/ 2147483646 w 287"/>
                <a:gd name="T29" fmla="*/ 2147483646 h 185"/>
                <a:gd name="T30" fmla="*/ 2147483646 w 287"/>
                <a:gd name="T31" fmla="*/ 2147483646 h 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85"/>
                <a:gd name="T50" fmla="*/ 287 w 287"/>
                <a:gd name="T51" fmla="*/ 185 h 1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85">
                  <a:moveTo>
                    <a:pt x="269" y="120"/>
                  </a:moveTo>
                  <a:lnTo>
                    <a:pt x="225" y="120"/>
                  </a:lnTo>
                  <a:lnTo>
                    <a:pt x="165" y="160"/>
                  </a:lnTo>
                  <a:lnTo>
                    <a:pt x="104" y="168"/>
                  </a:lnTo>
                  <a:lnTo>
                    <a:pt x="52" y="184"/>
                  </a:lnTo>
                  <a:lnTo>
                    <a:pt x="0" y="136"/>
                  </a:lnTo>
                  <a:lnTo>
                    <a:pt x="43" y="64"/>
                  </a:lnTo>
                  <a:lnTo>
                    <a:pt x="78" y="24"/>
                  </a:lnTo>
                  <a:lnTo>
                    <a:pt x="121" y="16"/>
                  </a:lnTo>
                  <a:lnTo>
                    <a:pt x="173" y="8"/>
                  </a:lnTo>
                  <a:lnTo>
                    <a:pt x="182" y="0"/>
                  </a:lnTo>
                  <a:lnTo>
                    <a:pt x="217" y="0"/>
                  </a:lnTo>
                  <a:lnTo>
                    <a:pt x="286" y="56"/>
                  </a:lnTo>
                  <a:lnTo>
                    <a:pt x="286" y="80"/>
                  </a:lnTo>
                  <a:lnTo>
                    <a:pt x="277" y="104"/>
                  </a:lnTo>
                  <a:lnTo>
                    <a:pt x="269" y="12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grpSp>
          <p:nvGrpSpPr>
            <p:cNvPr id="115" name="Group 40">
              <a:extLst>
                <a:ext uri="{FF2B5EF4-FFF2-40B4-BE49-F238E27FC236}">
                  <a16:creationId xmlns="" xmlns:a16="http://schemas.microsoft.com/office/drawing/2014/main" id="{E403FCB0-4231-4F3A-BDD8-51AD14A6CC0E}"/>
                </a:ext>
              </a:extLst>
            </p:cNvPr>
            <p:cNvGrpSpPr>
              <a:grpSpLocks/>
            </p:cNvGrpSpPr>
            <p:nvPr/>
          </p:nvGrpSpPr>
          <p:grpSpPr bwMode="auto">
            <a:xfrm>
              <a:off x="4253905" y="2079255"/>
              <a:ext cx="3901774" cy="3293961"/>
              <a:chOff x="513" y="692"/>
              <a:chExt cx="3993" cy="3255"/>
            </a:xfrm>
          </p:grpSpPr>
          <p:sp>
            <p:nvSpPr>
              <p:cNvPr id="206" name="Freeform 121" descr="Blaues Seidenpapier">
                <a:extLst>
                  <a:ext uri="{FF2B5EF4-FFF2-40B4-BE49-F238E27FC236}">
                    <a16:creationId xmlns="" xmlns:a16="http://schemas.microsoft.com/office/drawing/2014/main" id="{59BB502C-CA70-4EBD-87E6-FE7A14AE8215}"/>
                  </a:ext>
                </a:extLst>
              </p:cNvPr>
              <p:cNvSpPr>
                <a:spLocks/>
              </p:cNvSpPr>
              <p:nvPr/>
            </p:nvSpPr>
            <p:spPr bwMode="auto">
              <a:xfrm>
                <a:off x="3608" y="692"/>
                <a:ext cx="898" cy="486"/>
              </a:xfrm>
              <a:custGeom>
                <a:avLst/>
                <a:gdLst>
                  <a:gd name="T0" fmla="*/ 2147483646 w 686"/>
                  <a:gd name="T1" fmla="*/ 2147483646 h 369"/>
                  <a:gd name="T2" fmla="*/ 2147483646 w 686"/>
                  <a:gd name="T3" fmla="*/ 2147483646 h 369"/>
                  <a:gd name="T4" fmla="*/ 2147483646 w 686"/>
                  <a:gd name="T5" fmla="*/ 2147483646 h 369"/>
                  <a:gd name="T6" fmla="*/ 2147483646 w 686"/>
                  <a:gd name="T7" fmla="*/ 2147483646 h 369"/>
                  <a:gd name="T8" fmla="*/ 2147483646 w 686"/>
                  <a:gd name="T9" fmla="*/ 2147483646 h 369"/>
                  <a:gd name="T10" fmla="*/ 2147483646 w 686"/>
                  <a:gd name="T11" fmla="*/ 2147483646 h 369"/>
                  <a:gd name="T12" fmla="*/ 2147483646 w 686"/>
                  <a:gd name="T13" fmla="*/ 2147483646 h 369"/>
                  <a:gd name="T14" fmla="*/ 2147483646 w 686"/>
                  <a:gd name="T15" fmla="*/ 2147483646 h 369"/>
                  <a:gd name="T16" fmla="*/ 2147483646 w 686"/>
                  <a:gd name="T17" fmla="*/ 2147483646 h 369"/>
                  <a:gd name="T18" fmla="*/ 2147483646 w 686"/>
                  <a:gd name="T19" fmla="*/ 2147483646 h 369"/>
                  <a:gd name="T20" fmla="*/ 2147483646 w 686"/>
                  <a:gd name="T21" fmla="*/ 2147483646 h 369"/>
                  <a:gd name="T22" fmla="*/ 2147483646 w 686"/>
                  <a:gd name="T23" fmla="*/ 2147483646 h 369"/>
                  <a:gd name="T24" fmla="*/ 2147483646 w 686"/>
                  <a:gd name="T25" fmla="*/ 2147483646 h 369"/>
                  <a:gd name="T26" fmla="*/ 2147483646 w 686"/>
                  <a:gd name="T27" fmla="*/ 2147483646 h 369"/>
                  <a:gd name="T28" fmla="*/ 2147483646 w 686"/>
                  <a:gd name="T29" fmla="*/ 2147483646 h 369"/>
                  <a:gd name="T30" fmla="*/ 2147483646 w 686"/>
                  <a:gd name="T31" fmla="*/ 2147483646 h 369"/>
                  <a:gd name="T32" fmla="*/ 2147483646 w 686"/>
                  <a:gd name="T33" fmla="*/ 2147483646 h 369"/>
                  <a:gd name="T34" fmla="*/ 2147483646 w 686"/>
                  <a:gd name="T35" fmla="*/ 2147483646 h 369"/>
                  <a:gd name="T36" fmla="*/ 2147483646 w 686"/>
                  <a:gd name="T37" fmla="*/ 2147483646 h 369"/>
                  <a:gd name="T38" fmla="*/ 2147483646 w 686"/>
                  <a:gd name="T39" fmla="*/ 2147483646 h 369"/>
                  <a:gd name="T40" fmla="*/ 2147483646 w 686"/>
                  <a:gd name="T41" fmla="*/ 2147483646 h 369"/>
                  <a:gd name="T42" fmla="*/ 2147483646 w 686"/>
                  <a:gd name="T43" fmla="*/ 2147483646 h 369"/>
                  <a:gd name="T44" fmla="*/ 2147483646 w 686"/>
                  <a:gd name="T45" fmla="*/ 2147483646 h 369"/>
                  <a:gd name="T46" fmla="*/ 2147483646 w 686"/>
                  <a:gd name="T47" fmla="*/ 2147483646 h 369"/>
                  <a:gd name="T48" fmla="*/ 2147483646 w 686"/>
                  <a:gd name="T49" fmla="*/ 2147483646 h 369"/>
                  <a:gd name="T50" fmla="*/ 2147483646 w 686"/>
                  <a:gd name="T51" fmla="*/ 2147483646 h 369"/>
                  <a:gd name="T52" fmla="*/ 2147483646 w 686"/>
                  <a:gd name="T53" fmla="*/ 0 h 369"/>
                  <a:gd name="T54" fmla="*/ 2147483646 w 686"/>
                  <a:gd name="T55" fmla="*/ 2147483646 h 369"/>
                  <a:gd name="T56" fmla="*/ 2147483646 w 686"/>
                  <a:gd name="T57" fmla="*/ 2147483646 h 369"/>
                  <a:gd name="T58" fmla="*/ 2147483646 w 686"/>
                  <a:gd name="T59" fmla="*/ 2147483646 h 369"/>
                  <a:gd name="T60" fmla="*/ 2147483646 w 686"/>
                  <a:gd name="T61" fmla="*/ 2147483646 h 369"/>
                  <a:gd name="T62" fmla="*/ 2147483646 w 686"/>
                  <a:gd name="T63" fmla="*/ 2147483646 h 369"/>
                  <a:gd name="T64" fmla="*/ 2147483646 w 686"/>
                  <a:gd name="T65" fmla="*/ 2147483646 h 369"/>
                  <a:gd name="T66" fmla="*/ 2147483646 w 686"/>
                  <a:gd name="T67" fmla="*/ 2147483646 h 369"/>
                  <a:gd name="T68" fmla="*/ 2147483646 w 686"/>
                  <a:gd name="T69" fmla="*/ 2147483646 h 369"/>
                  <a:gd name="T70" fmla="*/ 2147483646 w 686"/>
                  <a:gd name="T71" fmla="*/ 2147483646 h 369"/>
                  <a:gd name="T72" fmla="*/ 2147483646 w 686"/>
                  <a:gd name="T73" fmla="*/ 2147483646 h 369"/>
                  <a:gd name="T74" fmla="*/ 2147483646 w 686"/>
                  <a:gd name="T75" fmla="*/ 2147483646 h 369"/>
                  <a:gd name="T76" fmla="*/ 2147483646 w 686"/>
                  <a:gd name="T77" fmla="*/ 2147483646 h 369"/>
                  <a:gd name="T78" fmla="*/ 2147483646 w 686"/>
                  <a:gd name="T79" fmla="*/ 2147483646 h 369"/>
                  <a:gd name="T80" fmla="*/ 2147483646 w 686"/>
                  <a:gd name="T81" fmla="*/ 2147483646 h 369"/>
                  <a:gd name="T82" fmla="*/ 2147483646 w 686"/>
                  <a:gd name="T83" fmla="*/ 2147483646 h 369"/>
                  <a:gd name="T84" fmla="*/ 2147483646 w 686"/>
                  <a:gd name="T85" fmla="*/ 2147483646 h 369"/>
                  <a:gd name="T86" fmla="*/ 0 w 686"/>
                  <a:gd name="T87" fmla="*/ 2147483646 h 369"/>
                  <a:gd name="T88" fmla="*/ 2147483646 w 686"/>
                  <a:gd name="T89" fmla="*/ 2147483646 h 3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6"/>
                  <a:gd name="T136" fmla="*/ 0 h 369"/>
                  <a:gd name="T137" fmla="*/ 686 w 686"/>
                  <a:gd name="T138" fmla="*/ 369 h 3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6" h="369">
                    <a:moveTo>
                      <a:pt x="17" y="184"/>
                    </a:moveTo>
                    <a:lnTo>
                      <a:pt x="69" y="152"/>
                    </a:lnTo>
                    <a:lnTo>
                      <a:pt x="121" y="144"/>
                    </a:lnTo>
                    <a:lnTo>
                      <a:pt x="165" y="144"/>
                    </a:lnTo>
                    <a:lnTo>
                      <a:pt x="217" y="160"/>
                    </a:lnTo>
                    <a:lnTo>
                      <a:pt x="277" y="200"/>
                    </a:lnTo>
                    <a:lnTo>
                      <a:pt x="347" y="224"/>
                    </a:lnTo>
                    <a:lnTo>
                      <a:pt x="382" y="272"/>
                    </a:lnTo>
                    <a:lnTo>
                      <a:pt x="408" y="312"/>
                    </a:lnTo>
                    <a:lnTo>
                      <a:pt x="460" y="336"/>
                    </a:lnTo>
                    <a:lnTo>
                      <a:pt x="494" y="368"/>
                    </a:lnTo>
                    <a:lnTo>
                      <a:pt x="546" y="360"/>
                    </a:lnTo>
                    <a:lnTo>
                      <a:pt x="590" y="344"/>
                    </a:lnTo>
                    <a:lnTo>
                      <a:pt x="607" y="336"/>
                    </a:lnTo>
                    <a:lnTo>
                      <a:pt x="633" y="352"/>
                    </a:lnTo>
                    <a:lnTo>
                      <a:pt x="668" y="328"/>
                    </a:lnTo>
                    <a:lnTo>
                      <a:pt x="685" y="320"/>
                    </a:lnTo>
                    <a:lnTo>
                      <a:pt x="642" y="256"/>
                    </a:lnTo>
                    <a:lnTo>
                      <a:pt x="546" y="240"/>
                    </a:lnTo>
                    <a:lnTo>
                      <a:pt x="486" y="224"/>
                    </a:lnTo>
                    <a:lnTo>
                      <a:pt x="434" y="168"/>
                    </a:lnTo>
                    <a:lnTo>
                      <a:pt x="390" y="144"/>
                    </a:lnTo>
                    <a:lnTo>
                      <a:pt x="303" y="136"/>
                    </a:lnTo>
                    <a:lnTo>
                      <a:pt x="243" y="104"/>
                    </a:lnTo>
                    <a:lnTo>
                      <a:pt x="217" y="72"/>
                    </a:lnTo>
                    <a:lnTo>
                      <a:pt x="173" y="32"/>
                    </a:lnTo>
                    <a:lnTo>
                      <a:pt x="130" y="0"/>
                    </a:lnTo>
                    <a:lnTo>
                      <a:pt x="113" y="16"/>
                    </a:lnTo>
                    <a:lnTo>
                      <a:pt x="121" y="32"/>
                    </a:lnTo>
                    <a:lnTo>
                      <a:pt x="147" y="48"/>
                    </a:lnTo>
                    <a:lnTo>
                      <a:pt x="182" y="80"/>
                    </a:lnTo>
                    <a:lnTo>
                      <a:pt x="217" y="104"/>
                    </a:lnTo>
                    <a:lnTo>
                      <a:pt x="191" y="128"/>
                    </a:lnTo>
                    <a:lnTo>
                      <a:pt x="165" y="120"/>
                    </a:lnTo>
                    <a:lnTo>
                      <a:pt x="130" y="96"/>
                    </a:lnTo>
                    <a:lnTo>
                      <a:pt x="78" y="72"/>
                    </a:lnTo>
                    <a:lnTo>
                      <a:pt x="43" y="72"/>
                    </a:lnTo>
                    <a:lnTo>
                      <a:pt x="26" y="80"/>
                    </a:lnTo>
                    <a:lnTo>
                      <a:pt x="43" y="88"/>
                    </a:lnTo>
                    <a:lnTo>
                      <a:pt x="69" y="96"/>
                    </a:lnTo>
                    <a:lnTo>
                      <a:pt x="87" y="128"/>
                    </a:lnTo>
                    <a:lnTo>
                      <a:pt x="43" y="144"/>
                    </a:lnTo>
                    <a:lnTo>
                      <a:pt x="17" y="160"/>
                    </a:lnTo>
                    <a:lnTo>
                      <a:pt x="0" y="168"/>
                    </a:lnTo>
                    <a:lnTo>
                      <a:pt x="17" y="184"/>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7" name="Freeform 122" descr="Blaues Seidenpapier">
                <a:extLst>
                  <a:ext uri="{FF2B5EF4-FFF2-40B4-BE49-F238E27FC236}">
                    <a16:creationId xmlns="" xmlns:a16="http://schemas.microsoft.com/office/drawing/2014/main" id="{9D64A65C-CD5F-4040-9A92-0CF966A6BCED}"/>
                  </a:ext>
                </a:extLst>
              </p:cNvPr>
              <p:cNvSpPr>
                <a:spLocks/>
              </p:cNvSpPr>
              <p:nvPr/>
            </p:nvSpPr>
            <p:spPr bwMode="auto">
              <a:xfrm>
                <a:off x="3212" y="3293"/>
                <a:ext cx="454" cy="654"/>
              </a:xfrm>
              <a:custGeom>
                <a:avLst/>
                <a:gdLst>
                  <a:gd name="T0" fmla="*/ 2147483646 w 347"/>
                  <a:gd name="T1" fmla="*/ 2147483646 h 497"/>
                  <a:gd name="T2" fmla="*/ 2147483646 w 347"/>
                  <a:gd name="T3" fmla="*/ 2147483646 h 497"/>
                  <a:gd name="T4" fmla="*/ 2147483646 w 347"/>
                  <a:gd name="T5" fmla="*/ 2147483646 h 497"/>
                  <a:gd name="T6" fmla="*/ 2147483646 w 347"/>
                  <a:gd name="T7" fmla="*/ 0 h 497"/>
                  <a:gd name="T8" fmla="*/ 2147483646 w 347"/>
                  <a:gd name="T9" fmla="*/ 0 h 497"/>
                  <a:gd name="T10" fmla="*/ 2147483646 w 347"/>
                  <a:gd name="T11" fmla="*/ 2147483646 h 497"/>
                  <a:gd name="T12" fmla="*/ 2147483646 w 347"/>
                  <a:gd name="T13" fmla="*/ 2147483646 h 497"/>
                  <a:gd name="T14" fmla="*/ 2147483646 w 347"/>
                  <a:gd name="T15" fmla="*/ 2147483646 h 497"/>
                  <a:gd name="T16" fmla="*/ 2147483646 w 347"/>
                  <a:gd name="T17" fmla="*/ 2147483646 h 497"/>
                  <a:gd name="T18" fmla="*/ 2147483646 w 347"/>
                  <a:gd name="T19" fmla="*/ 2147483646 h 497"/>
                  <a:gd name="T20" fmla="*/ 2147483646 w 347"/>
                  <a:gd name="T21" fmla="*/ 2147483646 h 497"/>
                  <a:gd name="T22" fmla="*/ 2147483646 w 347"/>
                  <a:gd name="T23" fmla="*/ 2147483646 h 497"/>
                  <a:gd name="T24" fmla="*/ 2147483646 w 347"/>
                  <a:gd name="T25" fmla="*/ 2147483646 h 497"/>
                  <a:gd name="T26" fmla="*/ 2147483646 w 347"/>
                  <a:gd name="T27" fmla="*/ 2147483646 h 497"/>
                  <a:gd name="T28" fmla="*/ 2147483646 w 347"/>
                  <a:gd name="T29" fmla="*/ 2147483646 h 497"/>
                  <a:gd name="T30" fmla="*/ 2147483646 w 347"/>
                  <a:gd name="T31" fmla="*/ 2147483646 h 497"/>
                  <a:gd name="T32" fmla="*/ 0 w 347"/>
                  <a:gd name="T33" fmla="*/ 2147483646 h 497"/>
                  <a:gd name="T34" fmla="*/ 2147483646 w 347"/>
                  <a:gd name="T35" fmla="*/ 2147483646 h 497"/>
                  <a:gd name="T36" fmla="*/ 2147483646 w 347"/>
                  <a:gd name="T37" fmla="*/ 2147483646 h 497"/>
                  <a:gd name="T38" fmla="*/ 2147483646 w 347"/>
                  <a:gd name="T39" fmla="*/ 2147483646 h 497"/>
                  <a:gd name="T40" fmla="*/ 2147483646 w 347"/>
                  <a:gd name="T41" fmla="*/ 2147483646 h 497"/>
                  <a:gd name="T42" fmla="*/ 2147483646 w 347"/>
                  <a:gd name="T43" fmla="*/ 2147483646 h 497"/>
                  <a:gd name="T44" fmla="*/ 2147483646 w 347"/>
                  <a:gd name="T45" fmla="*/ 2147483646 h 497"/>
                  <a:gd name="T46" fmla="*/ 2147483646 w 347"/>
                  <a:gd name="T47" fmla="*/ 2147483646 h 497"/>
                  <a:gd name="T48" fmla="*/ 2147483646 w 347"/>
                  <a:gd name="T49" fmla="*/ 2147483646 h 497"/>
                  <a:gd name="T50" fmla="*/ 2147483646 w 347"/>
                  <a:gd name="T51" fmla="*/ 2147483646 h 497"/>
                  <a:gd name="T52" fmla="*/ 2147483646 w 347"/>
                  <a:gd name="T53" fmla="*/ 2147483646 h 497"/>
                  <a:gd name="T54" fmla="*/ 2147483646 w 347"/>
                  <a:gd name="T55" fmla="*/ 2147483646 h 497"/>
                  <a:gd name="T56" fmla="*/ 2147483646 w 347"/>
                  <a:gd name="T57" fmla="*/ 2147483646 h 497"/>
                  <a:gd name="T58" fmla="*/ 2147483646 w 347"/>
                  <a:gd name="T59" fmla="*/ 2147483646 h 497"/>
                  <a:gd name="T60" fmla="*/ 2147483646 w 347"/>
                  <a:gd name="T61" fmla="*/ 2147483646 h 497"/>
                  <a:gd name="T62" fmla="*/ 2147483646 w 347"/>
                  <a:gd name="T63" fmla="*/ 2147483646 h 497"/>
                  <a:gd name="T64" fmla="*/ 2147483646 w 347"/>
                  <a:gd name="T65" fmla="*/ 2147483646 h 497"/>
                  <a:gd name="T66" fmla="*/ 2147483646 w 347"/>
                  <a:gd name="T67" fmla="*/ 2147483646 h 497"/>
                  <a:gd name="T68" fmla="*/ 2147483646 w 347"/>
                  <a:gd name="T69" fmla="*/ 2147483646 h 497"/>
                  <a:gd name="T70" fmla="*/ 2147483646 w 347"/>
                  <a:gd name="T71" fmla="*/ 2147483646 h 497"/>
                  <a:gd name="T72" fmla="*/ 2147483646 w 347"/>
                  <a:gd name="T73" fmla="*/ 2147483646 h 497"/>
                  <a:gd name="T74" fmla="*/ 2147483646 w 347"/>
                  <a:gd name="T75" fmla="*/ 2147483646 h 497"/>
                  <a:gd name="T76" fmla="*/ 2147483646 w 347"/>
                  <a:gd name="T77" fmla="*/ 2147483646 h 4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7"/>
                  <a:gd name="T118" fmla="*/ 0 h 497"/>
                  <a:gd name="T119" fmla="*/ 347 w 347"/>
                  <a:gd name="T120" fmla="*/ 497 h 4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7" h="497">
                    <a:moveTo>
                      <a:pt x="294" y="40"/>
                    </a:moveTo>
                    <a:lnTo>
                      <a:pt x="329" y="32"/>
                    </a:lnTo>
                    <a:lnTo>
                      <a:pt x="346" y="16"/>
                    </a:lnTo>
                    <a:lnTo>
                      <a:pt x="311" y="0"/>
                    </a:lnTo>
                    <a:lnTo>
                      <a:pt x="303" y="0"/>
                    </a:lnTo>
                    <a:lnTo>
                      <a:pt x="277" y="16"/>
                    </a:lnTo>
                    <a:lnTo>
                      <a:pt x="268" y="8"/>
                    </a:lnTo>
                    <a:lnTo>
                      <a:pt x="251" y="8"/>
                    </a:lnTo>
                    <a:lnTo>
                      <a:pt x="225" y="24"/>
                    </a:lnTo>
                    <a:lnTo>
                      <a:pt x="199" y="40"/>
                    </a:lnTo>
                    <a:lnTo>
                      <a:pt x="182" y="64"/>
                    </a:lnTo>
                    <a:lnTo>
                      <a:pt x="182" y="128"/>
                    </a:lnTo>
                    <a:lnTo>
                      <a:pt x="130" y="176"/>
                    </a:lnTo>
                    <a:lnTo>
                      <a:pt x="78" y="232"/>
                    </a:lnTo>
                    <a:lnTo>
                      <a:pt x="52" y="232"/>
                    </a:lnTo>
                    <a:lnTo>
                      <a:pt x="26" y="200"/>
                    </a:lnTo>
                    <a:lnTo>
                      <a:pt x="0" y="216"/>
                    </a:lnTo>
                    <a:lnTo>
                      <a:pt x="9" y="248"/>
                    </a:lnTo>
                    <a:lnTo>
                      <a:pt x="69" y="296"/>
                    </a:lnTo>
                    <a:lnTo>
                      <a:pt x="69" y="328"/>
                    </a:lnTo>
                    <a:lnTo>
                      <a:pt x="43" y="360"/>
                    </a:lnTo>
                    <a:lnTo>
                      <a:pt x="52" y="424"/>
                    </a:lnTo>
                    <a:lnTo>
                      <a:pt x="69" y="488"/>
                    </a:lnTo>
                    <a:lnTo>
                      <a:pt x="87" y="496"/>
                    </a:lnTo>
                    <a:lnTo>
                      <a:pt x="112" y="488"/>
                    </a:lnTo>
                    <a:lnTo>
                      <a:pt x="95" y="456"/>
                    </a:lnTo>
                    <a:lnTo>
                      <a:pt x="78" y="408"/>
                    </a:lnTo>
                    <a:lnTo>
                      <a:pt x="95" y="376"/>
                    </a:lnTo>
                    <a:lnTo>
                      <a:pt x="112" y="376"/>
                    </a:lnTo>
                    <a:lnTo>
                      <a:pt x="121" y="344"/>
                    </a:lnTo>
                    <a:lnTo>
                      <a:pt x="104" y="320"/>
                    </a:lnTo>
                    <a:lnTo>
                      <a:pt x="87" y="280"/>
                    </a:lnTo>
                    <a:lnTo>
                      <a:pt x="156" y="216"/>
                    </a:lnTo>
                    <a:lnTo>
                      <a:pt x="208" y="168"/>
                    </a:lnTo>
                    <a:lnTo>
                      <a:pt x="216" y="120"/>
                    </a:lnTo>
                    <a:lnTo>
                      <a:pt x="208" y="80"/>
                    </a:lnTo>
                    <a:lnTo>
                      <a:pt x="242" y="56"/>
                    </a:lnTo>
                    <a:lnTo>
                      <a:pt x="268" y="56"/>
                    </a:lnTo>
                    <a:lnTo>
                      <a:pt x="294" y="4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8" name="Freeform 123" descr="Blaues Seidenpapier">
                <a:extLst>
                  <a:ext uri="{FF2B5EF4-FFF2-40B4-BE49-F238E27FC236}">
                    <a16:creationId xmlns="" xmlns:a16="http://schemas.microsoft.com/office/drawing/2014/main" id="{2BE4A6F5-9D56-456C-9AD5-6AE0A870B223}"/>
                  </a:ext>
                </a:extLst>
              </p:cNvPr>
              <p:cNvSpPr>
                <a:spLocks/>
              </p:cNvSpPr>
              <p:nvPr/>
            </p:nvSpPr>
            <p:spPr bwMode="auto">
              <a:xfrm>
                <a:off x="3643" y="3461"/>
                <a:ext cx="295" cy="212"/>
              </a:xfrm>
              <a:custGeom>
                <a:avLst/>
                <a:gdLst>
                  <a:gd name="T0" fmla="*/ 2147483646 w 226"/>
                  <a:gd name="T1" fmla="*/ 2147483646 h 161"/>
                  <a:gd name="T2" fmla="*/ 0 w 226"/>
                  <a:gd name="T3" fmla="*/ 2147483646 h 161"/>
                  <a:gd name="T4" fmla="*/ 2147483646 w 226"/>
                  <a:gd name="T5" fmla="*/ 2147483646 h 161"/>
                  <a:gd name="T6" fmla="*/ 2147483646 w 226"/>
                  <a:gd name="T7" fmla="*/ 2147483646 h 161"/>
                  <a:gd name="T8" fmla="*/ 2147483646 w 226"/>
                  <a:gd name="T9" fmla="*/ 2147483646 h 161"/>
                  <a:gd name="T10" fmla="*/ 2147483646 w 226"/>
                  <a:gd name="T11" fmla="*/ 2147483646 h 161"/>
                  <a:gd name="T12" fmla="*/ 2147483646 w 226"/>
                  <a:gd name="T13" fmla="*/ 2147483646 h 161"/>
                  <a:gd name="T14" fmla="*/ 2147483646 w 226"/>
                  <a:gd name="T15" fmla="*/ 2147483646 h 161"/>
                  <a:gd name="T16" fmla="*/ 2147483646 w 226"/>
                  <a:gd name="T17" fmla="*/ 2147483646 h 161"/>
                  <a:gd name="T18" fmla="*/ 2147483646 w 226"/>
                  <a:gd name="T19" fmla="*/ 2147483646 h 161"/>
                  <a:gd name="T20" fmla="*/ 2147483646 w 226"/>
                  <a:gd name="T21" fmla="*/ 2147483646 h 161"/>
                  <a:gd name="T22" fmla="*/ 2147483646 w 226"/>
                  <a:gd name="T23" fmla="*/ 2147483646 h 161"/>
                  <a:gd name="T24" fmla="*/ 2147483646 w 226"/>
                  <a:gd name="T25" fmla="*/ 2147483646 h 161"/>
                  <a:gd name="T26" fmla="*/ 2147483646 w 226"/>
                  <a:gd name="T27" fmla="*/ 0 h 161"/>
                  <a:gd name="T28" fmla="*/ 2147483646 w 226"/>
                  <a:gd name="T29" fmla="*/ 2147483646 h 161"/>
                  <a:gd name="T30" fmla="*/ 2147483646 w 226"/>
                  <a:gd name="T31" fmla="*/ 2147483646 h 161"/>
                  <a:gd name="T32" fmla="*/ 2147483646 w 226"/>
                  <a:gd name="T33" fmla="*/ 2147483646 h 161"/>
                  <a:gd name="T34" fmla="*/ 2147483646 w 226"/>
                  <a:gd name="T35" fmla="*/ 2147483646 h 161"/>
                  <a:gd name="T36" fmla="*/ 2147483646 w 226"/>
                  <a:gd name="T37" fmla="*/ 2147483646 h 161"/>
                  <a:gd name="T38" fmla="*/ 2147483646 w 226"/>
                  <a:gd name="T39" fmla="*/ 2147483646 h 161"/>
                  <a:gd name="T40" fmla="*/ 2147483646 w 226"/>
                  <a:gd name="T41" fmla="*/ 2147483646 h 161"/>
                  <a:gd name="T42" fmla="*/ 2147483646 w 226"/>
                  <a:gd name="T43" fmla="*/ 2147483646 h 161"/>
                  <a:gd name="T44" fmla="*/ 2147483646 w 226"/>
                  <a:gd name="T45" fmla="*/ 2147483646 h 161"/>
                  <a:gd name="T46" fmla="*/ 2147483646 w 226"/>
                  <a:gd name="T47" fmla="*/ 2147483646 h 161"/>
                  <a:gd name="T48" fmla="*/ 2147483646 w 226"/>
                  <a:gd name="T49" fmla="*/ 2147483646 h 161"/>
                  <a:gd name="T50" fmla="*/ 2147483646 w 226"/>
                  <a:gd name="T51" fmla="*/ 2147483646 h 161"/>
                  <a:gd name="T52" fmla="*/ 2147483646 w 226"/>
                  <a:gd name="T53" fmla="*/ 2147483646 h 161"/>
                  <a:gd name="T54" fmla="*/ 2147483646 w 226"/>
                  <a:gd name="T55" fmla="*/ 2147483646 h 161"/>
                  <a:gd name="T56" fmla="*/ 2147483646 w 226"/>
                  <a:gd name="T57" fmla="*/ 2147483646 h 161"/>
                  <a:gd name="T58" fmla="*/ 2147483646 w 226"/>
                  <a:gd name="T59" fmla="*/ 2147483646 h 161"/>
                  <a:gd name="T60" fmla="*/ 2147483646 w 226"/>
                  <a:gd name="T61" fmla="*/ 2147483646 h 161"/>
                  <a:gd name="T62" fmla="*/ 2147483646 w 226"/>
                  <a:gd name="T63" fmla="*/ 2147483646 h 161"/>
                  <a:gd name="T64" fmla="*/ 2147483646 w 226"/>
                  <a:gd name="T65" fmla="*/ 2147483646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6"/>
                  <a:gd name="T100" fmla="*/ 0 h 161"/>
                  <a:gd name="T101" fmla="*/ 226 w 2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6" h="161">
                    <a:moveTo>
                      <a:pt x="9" y="64"/>
                    </a:moveTo>
                    <a:lnTo>
                      <a:pt x="0" y="32"/>
                    </a:lnTo>
                    <a:lnTo>
                      <a:pt x="17" y="24"/>
                    </a:lnTo>
                    <a:lnTo>
                      <a:pt x="17" y="64"/>
                    </a:lnTo>
                    <a:lnTo>
                      <a:pt x="26" y="64"/>
                    </a:lnTo>
                    <a:lnTo>
                      <a:pt x="35" y="96"/>
                    </a:lnTo>
                    <a:lnTo>
                      <a:pt x="43" y="112"/>
                    </a:lnTo>
                    <a:lnTo>
                      <a:pt x="61" y="104"/>
                    </a:lnTo>
                    <a:lnTo>
                      <a:pt x="61" y="56"/>
                    </a:lnTo>
                    <a:lnTo>
                      <a:pt x="69" y="24"/>
                    </a:lnTo>
                    <a:lnTo>
                      <a:pt x="95" y="16"/>
                    </a:lnTo>
                    <a:lnTo>
                      <a:pt x="138" y="8"/>
                    </a:lnTo>
                    <a:lnTo>
                      <a:pt x="173" y="8"/>
                    </a:lnTo>
                    <a:lnTo>
                      <a:pt x="199" y="0"/>
                    </a:lnTo>
                    <a:lnTo>
                      <a:pt x="225" y="8"/>
                    </a:lnTo>
                    <a:lnTo>
                      <a:pt x="208" y="24"/>
                    </a:lnTo>
                    <a:lnTo>
                      <a:pt x="182" y="24"/>
                    </a:lnTo>
                    <a:lnTo>
                      <a:pt x="147" y="32"/>
                    </a:lnTo>
                    <a:lnTo>
                      <a:pt x="113" y="40"/>
                    </a:lnTo>
                    <a:lnTo>
                      <a:pt x="87" y="48"/>
                    </a:lnTo>
                    <a:lnTo>
                      <a:pt x="78" y="72"/>
                    </a:lnTo>
                    <a:lnTo>
                      <a:pt x="87" y="104"/>
                    </a:lnTo>
                    <a:lnTo>
                      <a:pt x="104" y="128"/>
                    </a:lnTo>
                    <a:lnTo>
                      <a:pt x="104" y="152"/>
                    </a:lnTo>
                    <a:lnTo>
                      <a:pt x="87" y="152"/>
                    </a:lnTo>
                    <a:lnTo>
                      <a:pt x="78" y="136"/>
                    </a:lnTo>
                    <a:lnTo>
                      <a:pt x="69" y="120"/>
                    </a:lnTo>
                    <a:lnTo>
                      <a:pt x="61" y="136"/>
                    </a:lnTo>
                    <a:lnTo>
                      <a:pt x="61" y="152"/>
                    </a:lnTo>
                    <a:lnTo>
                      <a:pt x="43" y="160"/>
                    </a:lnTo>
                    <a:lnTo>
                      <a:pt x="17" y="120"/>
                    </a:lnTo>
                    <a:lnTo>
                      <a:pt x="17" y="96"/>
                    </a:lnTo>
                    <a:lnTo>
                      <a:pt x="9" y="64"/>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9" name="Freeform 124" descr="Blaues Seidenpapier">
                <a:extLst>
                  <a:ext uri="{FF2B5EF4-FFF2-40B4-BE49-F238E27FC236}">
                    <a16:creationId xmlns="" xmlns:a16="http://schemas.microsoft.com/office/drawing/2014/main" id="{8D565E14-DC27-45CA-8607-734443F3C484}"/>
                  </a:ext>
                </a:extLst>
              </p:cNvPr>
              <p:cNvSpPr>
                <a:spLocks/>
              </p:cNvSpPr>
              <p:nvPr/>
            </p:nvSpPr>
            <p:spPr bwMode="auto">
              <a:xfrm>
                <a:off x="513" y="2714"/>
                <a:ext cx="898" cy="443"/>
              </a:xfrm>
              <a:custGeom>
                <a:avLst/>
                <a:gdLst>
                  <a:gd name="T0" fmla="*/ 2147483646 w 686"/>
                  <a:gd name="T1" fmla="*/ 2147483646 h 337"/>
                  <a:gd name="T2" fmla="*/ 2147483646 w 686"/>
                  <a:gd name="T3" fmla="*/ 2147483646 h 337"/>
                  <a:gd name="T4" fmla="*/ 2147483646 w 686"/>
                  <a:gd name="T5" fmla="*/ 2147483646 h 337"/>
                  <a:gd name="T6" fmla="*/ 2147483646 w 686"/>
                  <a:gd name="T7" fmla="*/ 2147483646 h 337"/>
                  <a:gd name="T8" fmla="*/ 2147483646 w 686"/>
                  <a:gd name="T9" fmla="*/ 2147483646 h 337"/>
                  <a:gd name="T10" fmla="*/ 2147483646 w 686"/>
                  <a:gd name="T11" fmla="*/ 2147483646 h 337"/>
                  <a:gd name="T12" fmla="*/ 2147483646 w 686"/>
                  <a:gd name="T13" fmla="*/ 2147483646 h 337"/>
                  <a:gd name="T14" fmla="*/ 2147483646 w 686"/>
                  <a:gd name="T15" fmla="*/ 2147483646 h 337"/>
                  <a:gd name="T16" fmla="*/ 2147483646 w 686"/>
                  <a:gd name="T17" fmla="*/ 2147483646 h 337"/>
                  <a:gd name="T18" fmla="*/ 2147483646 w 686"/>
                  <a:gd name="T19" fmla="*/ 2147483646 h 337"/>
                  <a:gd name="T20" fmla="*/ 2147483646 w 686"/>
                  <a:gd name="T21" fmla="*/ 2147483646 h 337"/>
                  <a:gd name="T22" fmla="*/ 2147483646 w 686"/>
                  <a:gd name="T23" fmla="*/ 2147483646 h 337"/>
                  <a:gd name="T24" fmla="*/ 2147483646 w 686"/>
                  <a:gd name="T25" fmla="*/ 2147483646 h 337"/>
                  <a:gd name="T26" fmla="*/ 2147483646 w 686"/>
                  <a:gd name="T27" fmla="*/ 2147483646 h 337"/>
                  <a:gd name="T28" fmla="*/ 2147483646 w 686"/>
                  <a:gd name="T29" fmla="*/ 2147483646 h 337"/>
                  <a:gd name="T30" fmla="*/ 2147483646 w 686"/>
                  <a:gd name="T31" fmla="*/ 2147483646 h 337"/>
                  <a:gd name="T32" fmla="*/ 2147483646 w 686"/>
                  <a:gd name="T33" fmla="*/ 2147483646 h 337"/>
                  <a:gd name="T34" fmla="*/ 2147483646 w 686"/>
                  <a:gd name="T35" fmla="*/ 2147483646 h 337"/>
                  <a:gd name="T36" fmla="*/ 2147483646 w 686"/>
                  <a:gd name="T37" fmla="*/ 2147483646 h 337"/>
                  <a:gd name="T38" fmla="*/ 2147483646 w 686"/>
                  <a:gd name="T39" fmla="*/ 2147483646 h 337"/>
                  <a:gd name="T40" fmla="*/ 2147483646 w 686"/>
                  <a:gd name="T41" fmla="*/ 2147483646 h 337"/>
                  <a:gd name="T42" fmla="*/ 2147483646 w 686"/>
                  <a:gd name="T43" fmla="*/ 0 h 337"/>
                  <a:gd name="T44" fmla="*/ 2147483646 w 686"/>
                  <a:gd name="T45" fmla="*/ 0 h 337"/>
                  <a:gd name="T46" fmla="*/ 2147483646 w 686"/>
                  <a:gd name="T47" fmla="*/ 0 h 337"/>
                  <a:gd name="T48" fmla="*/ 2147483646 w 686"/>
                  <a:gd name="T49" fmla="*/ 2147483646 h 337"/>
                  <a:gd name="T50" fmla="*/ 2147483646 w 686"/>
                  <a:gd name="T51" fmla="*/ 2147483646 h 337"/>
                  <a:gd name="T52" fmla="*/ 2147483646 w 686"/>
                  <a:gd name="T53" fmla="*/ 2147483646 h 337"/>
                  <a:gd name="T54" fmla="*/ 2147483646 w 686"/>
                  <a:gd name="T55" fmla="*/ 2147483646 h 337"/>
                  <a:gd name="T56" fmla="*/ 2147483646 w 686"/>
                  <a:gd name="T57" fmla="*/ 2147483646 h 337"/>
                  <a:gd name="T58" fmla="*/ 2147483646 w 686"/>
                  <a:gd name="T59" fmla="*/ 2147483646 h 337"/>
                  <a:gd name="T60" fmla="*/ 2147483646 w 686"/>
                  <a:gd name="T61" fmla="*/ 2147483646 h 337"/>
                  <a:gd name="T62" fmla="*/ 2147483646 w 686"/>
                  <a:gd name="T63" fmla="*/ 2147483646 h 337"/>
                  <a:gd name="T64" fmla="*/ 2147483646 w 686"/>
                  <a:gd name="T65" fmla="*/ 2147483646 h 337"/>
                  <a:gd name="T66" fmla="*/ 2147483646 w 686"/>
                  <a:gd name="T67" fmla="*/ 2147483646 h 337"/>
                  <a:gd name="T68" fmla="*/ 2147483646 w 686"/>
                  <a:gd name="T69" fmla="*/ 2147483646 h 337"/>
                  <a:gd name="T70" fmla="*/ 2147483646 w 686"/>
                  <a:gd name="T71" fmla="*/ 2147483646 h 337"/>
                  <a:gd name="T72" fmla="*/ 2147483646 w 686"/>
                  <a:gd name="T73" fmla="*/ 2147483646 h 337"/>
                  <a:gd name="T74" fmla="*/ 0 w 686"/>
                  <a:gd name="T75" fmla="*/ 2147483646 h 337"/>
                  <a:gd name="T76" fmla="*/ 2147483646 w 686"/>
                  <a:gd name="T77" fmla="*/ 2147483646 h 337"/>
                  <a:gd name="T78" fmla="*/ 2147483646 w 686"/>
                  <a:gd name="T79" fmla="*/ 2147483646 h 337"/>
                  <a:gd name="T80" fmla="*/ 2147483646 w 686"/>
                  <a:gd name="T81" fmla="*/ 2147483646 h 337"/>
                  <a:gd name="T82" fmla="*/ 2147483646 w 686"/>
                  <a:gd name="T83" fmla="*/ 2147483646 h 337"/>
                  <a:gd name="T84" fmla="*/ 2147483646 w 686"/>
                  <a:gd name="T85" fmla="*/ 2147483646 h 337"/>
                  <a:gd name="T86" fmla="*/ 2147483646 w 686"/>
                  <a:gd name="T87" fmla="*/ 2147483646 h 3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6"/>
                  <a:gd name="T133" fmla="*/ 0 h 337"/>
                  <a:gd name="T134" fmla="*/ 686 w 686"/>
                  <a:gd name="T135" fmla="*/ 337 h 3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6" h="337">
                    <a:moveTo>
                      <a:pt x="95" y="248"/>
                    </a:moveTo>
                    <a:lnTo>
                      <a:pt x="130" y="200"/>
                    </a:lnTo>
                    <a:lnTo>
                      <a:pt x="156" y="168"/>
                    </a:lnTo>
                    <a:lnTo>
                      <a:pt x="234" y="200"/>
                    </a:lnTo>
                    <a:lnTo>
                      <a:pt x="251" y="192"/>
                    </a:lnTo>
                    <a:lnTo>
                      <a:pt x="286" y="168"/>
                    </a:lnTo>
                    <a:lnTo>
                      <a:pt x="338" y="128"/>
                    </a:lnTo>
                    <a:lnTo>
                      <a:pt x="399" y="136"/>
                    </a:lnTo>
                    <a:lnTo>
                      <a:pt x="434" y="136"/>
                    </a:lnTo>
                    <a:lnTo>
                      <a:pt x="555" y="136"/>
                    </a:lnTo>
                    <a:lnTo>
                      <a:pt x="572" y="152"/>
                    </a:lnTo>
                    <a:lnTo>
                      <a:pt x="590" y="152"/>
                    </a:lnTo>
                    <a:lnTo>
                      <a:pt x="616" y="160"/>
                    </a:lnTo>
                    <a:lnTo>
                      <a:pt x="642" y="160"/>
                    </a:lnTo>
                    <a:lnTo>
                      <a:pt x="668" y="144"/>
                    </a:lnTo>
                    <a:lnTo>
                      <a:pt x="685" y="120"/>
                    </a:lnTo>
                    <a:lnTo>
                      <a:pt x="668" y="112"/>
                    </a:lnTo>
                    <a:lnTo>
                      <a:pt x="659" y="88"/>
                    </a:lnTo>
                    <a:lnTo>
                      <a:pt x="598" y="64"/>
                    </a:lnTo>
                    <a:lnTo>
                      <a:pt x="520" y="32"/>
                    </a:lnTo>
                    <a:lnTo>
                      <a:pt x="477" y="8"/>
                    </a:lnTo>
                    <a:lnTo>
                      <a:pt x="399" y="0"/>
                    </a:lnTo>
                    <a:lnTo>
                      <a:pt x="338" y="0"/>
                    </a:lnTo>
                    <a:lnTo>
                      <a:pt x="303" y="0"/>
                    </a:lnTo>
                    <a:lnTo>
                      <a:pt x="277" y="24"/>
                    </a:lnTo>
                    <a:lnTo>
                      <a:pt x="251" y="48"/>
                    </a:lnTo>
                    <a:lnTo>
                      <a:pt x="208" y="56"/>
                    </a:lnTo>
                    <a:lnTo>
                      <a:pt x="191" y="48"/>
                    </a:lnTo>
                    <a:lnTo>
                      <a:pt x="165" y="56"/>
                    </a:lnTo>
                    <a:lnTo>
                      <a:pt x="139" y="96"/>
                    </a:lnTo>
                    <a:lnTo>
                      <a:pt x="121" y="120"/>
                    </a:lnTo>
                    <a:lnTo>
                      <a:pt x="113" y="136"/>
                    </a:lnTo>
                    <a:lnTo>
                      <a:pt x="95" y="168"/>
                    </a:lnTo>
                    <a:lnTo>
                      <a:pt x="78" y="192"/>
                    </a:lnTo>
                    <a:lnTo>
                      <a:pt x="52" y="224"/>
                    </a:lnTo>
                    <a:lnTo>
                      <a:pt x="17" y="256"/>
                    </a:lnTo>
                    <a:lnTo>
                      <a:pt x="9" y="296"/>
                    </a:lnTo>
                    <a:lnTo>
                      <a:pt x="0" y="328"/>
                    </a:lnTo>
                    <a:lnTo>
                      <a:pt x="9" y="336"/>
                    </a:lnTo>
                    <a:lnTo>
                      <a:pt x="35" y="328"/>
                    </a:lnTo>
                    <a:lnTo>
                      <a:pt x="52" y="288"/>
                    </a:lnTo>
                    <a:lnTo>
                      <a:pt x="69" y="264"/>
                    </a:lnTo>
                    <a:lnTo>
                      <a:pt x="87" y="248"/>
                    </a:lnTo>
                    <a:lnTo>
                      <a:pt x="95" y="248"/>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0" name="Freeform 125" descr="Blaues Seidenpapier">
                <a:extLst>
                  <a:ext uri="{FF2B5EF4-FFF2-40B4-BE49-F238E27FC236}">
                    <a16:creationId xmlns="" xmlns:a16="http://schemas.microsoft.com/office/drawing/2014/main" id="{1667C521-382C-4ACF-B5EB-B1EB41751594}"/>
                  </a:ext>
                </a:extLst>
              </p:cNvPr>
              <p:cNvSpPr>
                <a:spLocks/>
              </p:cNvSpPr>
              <p:nvPr/>
            </p:nvSpPr>
            <p:spPr bwMode="auto">
              <a:xfrm>
                <a:off x="1080" y="1945"/>
                <a:ext cx="501" cy="317"/>
              </a:xfrm>
              <a:custGeom>
                <a:avLst/>
                <a:gdLst>
                  <a:gd name="T0" fmla="*/ 2147483646 w 383"/>
                  <a:gd name="T1" fmla="*/ 0 h 241"/>
                  <a:gd name="T2" fmla="*/ 2147483646 w 383"/>
                  <a:gd name="T3" fmla="*/ 2147483646 h 241"/>
                  <a:gd name="T4" fmla="*/ 2147483646 w 383"/>
                  <a:gd name="T5" fmla="*/ 2147483646 h 241"/>
                  <a:gd name="T6" fmla="*/ 2147483646 w 383"/>
                  <a:gd name="T7" fmla="*/ 2147483646 h 241"/>
                  <a:gd name="T8" fmla="*/ 2147483646 w 383"/>
                  <a:gd name="T9" fmla="*/ 2147483646 h 241"/>
                  <a:gd name="T10" fmla="*/ 2147483646 w 383"/>
                  <a:gd name="T11" fmla="*/ 2147483646 h 241"/>
                  <a:gd name="T12" fmla="*/ 2147483646 w 383"/>
                  <a:gd name="T13" fmla="*/ 2147483646 h 241"/>
                  <a:gd name="T14" fmla="*/ 2147483646 w 383"/>
                  <a:gd name="T15" fmla="*/ 2147483646 h 241"/>
                  <a:gd name="T16" fmla="*/ 2147483646 w 383"/>
                  <a:gd name="T17" fmla="*/ 2147483646 h 241"/>
                  <a:gd name="T18" fmla="*/ 2147483646 w 383"/>
                  <a:gd name="T19" fmla="*/ 2147483646 h 241"/>
                  <a:gd name="T20" fmla="*/ 0 w 383"/>
                  <a:gd name="T21" fmla="*/ 2147483646 h 241"/>
                  <a:gd name="T22" fmla="*/ 2147483646 w 383"/>
                  <a:gd name="T23" fmla="*/ 2147483646 h 241"/>
                  <a:gd name="T24" fmla="*/ 2147483646 w 383"/>
                  <a:gd name="T25" fmla="*/ 2147483646 h 241"/>
                  <a:gd name="T26" fmla="*/ 2147483646 w 383"/>
                  <a:gd name="T27" fmla="*/ 2147483646 h 241"/>
                  <a:gd name="T28" fmla="*/ 2147483646 w 383"/>
                  <a:gd name="T29" fmla="*/ 2147483646 h 241"/>
                  <a:gd name="T30" fmla="*/ 2147483646 w 383"/>
                  <a:gd name="T31" fmla="*/ 2147483646 h 241"/>
                  <a:gd name="T32" fmla="*/ 2147483646 w 383"/>
                  <a:gd name="T33" fmla="*/ 2147483646 h 241"/>
                  <a:gd name="T34" fmla="*/ 2147483646 w 383"/>
                  <a:gd name="T35" fmla="*/ 2147483646 h 241"/>
                  <a:gd name="T36" fmla="*/ 2147483646 w 383"/>
                  <a:gd name="T37" fmla="*/ 2147483646 h 241"/>
                  <a:gd name="T38" fmla="*/ 2147483646 w 383"/>
                  <a:gd name="T39" fmla="*/ 2147483646 h 241"/>
                  <a:gd name="T40" fmla="*/ 2147483646 w 383"/>
                  <a:gd name="T41" fmla="*/ 2147483646 h 241"/>
                  <a:gd name="T42" fmla="*/ 2147483646 w 383"/>
                  <a:gd name="T43" fmla="*/ 2147483646 h 241"/>
                  <a:gd name="T44" fmla="*/ 2147483646 w 383"/>
                  <a:gd name="T45" fmla="*/ 2147483646 h 241"/>
                  <a:gd name="T46" fmla="*/ 2147483646 w 383"/>
                  <a:gd name="T47" fmla="*/ 0 h 2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3"/>
                  <a:gd name="T73" fmla="*/ 0 h 241"/>
                  <a:gd name="T74" fmla="*/ 383 w 383"/>
                  <a:gd name="T75" fmla="*/ 241 h 2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3" h="241">
                    <a:moveTo>
                      <a:pt x="356" y="0"/>
                    </a:moveTo>
                    <a:lnTo>
                      <a:pt x="321" y="8"/>
                    </a:lnTo>
                    <a:lnTo>
                      <a:pt x="269" y="24"/>
                    </a:lnTo>
                    <a:lnTo>
                      <a:pt x="234" y="32"/>
                    </a:lnTo>
                    <a:lnTo>
                      <a:pt x="217" y="72"/>
                    </a:lnTo>
                    <a:lnTo>
                      <a:pt x="182" y="96"/>
                    </a:lnTo>
                    <a:lnTo>
                      <a:pt x="156" y="120"/>
                    </a:lnTo>
                    <a:lnTo>
                      <a:pt x="139" y="152"/>
                    </a:lnTo>
                    <a:lnTo>
                      <a:pt x="87" y="176"/>
                    </a:lnTo>
                    <a:lnTo>
                      <a:pt x="52" y="192"/>
                    </a:lnTo>
                    <a:lnTo>
                      <a:pt x="0" y="224"/>
                    </a:lnTo>
                    <a:lnTo>
                      <a:pt x="9" y="240"/>
                    </a:lnTo>
                    <a:lnTo>
                      <a:pt x="43" y="240"/>
                    </a:lnTo>
                    <a:lnTo>
                      <a:pt x="87" y="216"/>
                    </a:lnTo>
                    <a:lnTo>
                      <a:pt x="122" y="208"/>
                    </a:lnTo>
                    <a:lnTo>
                      <a:pt x="148" y="200"/>
                    </a:lnTo>
                    <a:lnTo>
                      <a:pt x="200" y="168"/>
                    </a:lnTo>
                    <a:lnTo>
                      <a:pt x="252" y="120"/>
                    </a:lnTo>
                    <a:lnTo>
                      <a:pt x="287" y="104"/>
                    </a:lnTo>
                    <a:lnTo>
                      <a:pt x="321" y="80"/>
                    </a:lnTo>
                    <a:lnTo>
                      <a:pt x="356" y="56"/>
                    </a:lnTo>
                    <a:lnTo>
                      <a:pt x="373" y="24"/>
                    </a:lnTo>
                    <a:lnTo>
                      <a:pt x="382" y="16"/>
                    </a:lnTo>
                    <a:lnTo>
                      <a:pt x="356"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1" name="Freeform 126" descr="Blaues Seidenpapier">
                <a:extLst>
                  <a:ext uri="{FF2B5EF4-FFF2-40B4-BE49-F238E27FC236}">
                    <a16:creationId xmlns="" xmlns:a16="http://schemas.microsoft.com/office/drawing/2014/main" id="{8C1484B1-6CAB-4673-9273-1F32FDF10BAE}"/>
                  </a:ext>
                </a:extLst>
              </p:cNvPr>
              <p:cNvSpPr>
                <a:spLocks/>
              </p:cNvSpPr>
              <p:nvPr/>
            </p:nvSpPr>
            <p:spPr bwMode="auto">
              <a:xfrm>
                <a:off x="1556" y="2008"/>
                <a:ext cx="127" cy="86"/>
              </a:xfrm>
              <a:custGeom>
                <a:avLst/>
                <a:gdLst>
                  <a:gd name="T0" fmla="*/ 2147483646 w 97"/>
                  <a:gd name="T1" fmla="*/ 0 h 65"/>
                  <a:gd name="T2" fmla="*/ 2147483646 w 97"/>
                  <a:gd name="T3" fmla="*/ 2147483646 h 65"/>
                  <a:gd name="T4" fmla="*/ 2147483646 w 97"/>
                  <a:gd name="T5" fmla="*/ 2147483646 h 65"/>
                  <a:gd name="T6" fmla="*/ 0 w 97"/>
                  <a:gd name="T7" fmla="*/ 2147483646 h 65"/>
                  <a:gd name="T8" fmla="*/ 2147483646 w 97"/>
                  <a:gd name="T9" fmla="*/ 2147483646 h 65"/>
                  <a:gd name="T10" fmla="*/ 2147483646 w 97"/>
                  <a:gd name="T11" fmla="*/ 2147483646 h 65"/>
                  <a:gd name="T12" fmla="*/ 2147483646 w 97"/>
                  <a:gd name="T13" fmla="*/ 2147483646 h 65"/>
                  <a:gd name="T14" fmla="*/ 2147483646 w 97"/>
                  <a:gd name="T15" fmla="*/ 2147483646 h 65"/>
                  <a:gd name="T16" fmla="*/ 2147483646 w 97"/>
                  <a:gd name="T17" fmla="*/ 2147483646 h 65"/>
                  <a:gd name="T18" fmla="*/ 2147483646 w 97"/>
                  <a:gd name="T19" fmla="*/ 2147483646 h 65"/>
                  <a:gd name="T20" fmla="*/ 2147483646 w 97"/>
                  <a:gd name="T21" fmla="*/ 0 h 65"/>
                  <a:gd name="T22" fmla="*/ 2147483646 w 97"/>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65"/>
                  <a:gd name="T38" fmla="*/ 97 w 97"/>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65">
                    <a:moveTo>
                      <a:pt x="61" y="0"/>
                    </a:moveTo>
                    <a:lnTo>
                      <a:pt x="35" y="16"/>
                    </a:lnTo>
                    <a:lnTo>
                      <a:pt x="9" y="32"/>
                    </a:lnTo>
                    <a:lnTo>
                      <a:pt x="0" y="48"/>
                    </a:lnTo>
                    <a:lnTo>
                      <a:pt x="17" y="64"/>
                    </a:lnTo>
                    <a:lnTo>
                      <a:pt x="35" y="64"/>
                    </a:lnTo>
                    <a:lnTo>
                      <a:pt x="52" y="48"/>
                    </a:lnTo>
                    <a:lnTo>
                      <a:pt x="70" y="40"/>
                    </a:lnTo>
                    <a:lnTo>
                      <a:pt x="96" y="24"/>
                    </a:lnTo>
                    <a:lnTo>
                      <a:pt x="96" y="8"/>
                    </a:lnTo>
                    <a:lnTo>
                      <a:pt x="79" y="0"/>
                    </a:lnTo>
                    <a:lnTo>
                      <a:pt x="61"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2" name="Freeform 127" descr="Blaues Seidenpapier">
                <a:extLst>
                  <a:ext uri="{FF2B5EF4-FFF2-40B4-BE49-F238E27FC236}">
                    <a16:creationId xmlns="" xmlns:a16="http://schemas.microsoft.com/office/drawing/2014/main" id="{098F4807-E2F0-4BA0-9D77-B5962DAC51D6}"/>
                  </a:ext>
                </a:extLst>
              </p:cNvPr>
              <p:cNvSpPr>
                <a:spLocks/>
              </p:cNvSpPr>
              <p:nvPr/>
            </p:nvSpPr>
            <p:spPr bwMode="auto">
              <a:xfrm>
                <a:off x="1579" y="1808"/>
                <a:ext cx="160" cy="138"/>
              </a:xfrm>
              <a:custGeom>
                <a:avLst/>
                <a:gdLst>
                  <a:gd name="T0" fmla="*/ 2147483646 w 122"/>
                  <a:gd name="T1" fmla="*/ 0 h 105"/>
                  <a:gd name="T2" fmla="*/ 2147483646 w 122"/>
                  <a:gd name="T3" fmla="*/ 0 h 105"/>
                  <a:gd name="T4" fmla="*/ 2147483646 w 122"/>
                  <a:gd name="T5" fmla="*/ 2147483646 h 105"/>
                  <a:gd name="T6" fmla="*/ 2147483646 w 122"/>
                  <a:gd name="T7" fmla="*/ 2147483646 h 105"/>
                  <a:gd name="T8" fmla="*/ 2147483646 w 122"/>
                  <a:gd name="T9" fmla="*/ 2147483646 h 105"/>
                  <a:gd name="T10" fmla="*/ 2147483646 w 122"/>
                  <a:gd name="T11" fmla="*/ 2147483646 h 105"/>
                  <a:gd name="T12" fmla="*/ 0 w 122"/>
                  <a:gd name="T13" fmla="*/ 2147483646 h 105"/>
                  <a:gd name="T14" fmla="*/ 0 w 122"/>
                  <a:gd name="T15" fmla="*/ 2147483646 h 105"/>
                  <a:gd name="T16" fmla="*/ 2147483646 w 122"/>
                  <a:gd name="T17" fmla="*/ 2147483646 h 105"/>
                  <a:gd name="T18" fmla="*/ 2147483646 w 122"/>
                  <a:gd name="T19" fmla="*/ 2147483646 h 105"/>
                  <a:gd name="T20" fmla="*/ 2147483646 w 122"/>
                  <a:gd name="T21" fmla="*/ 2147483646 h 105"/>
                  <a:gd name="T22" fmla="*/ 2147483646 w 122"/>
                  <a:gd name="T23" fmla="*/ 2147483646 h 105"/>
                  <a:gd name="T24" fmla="*/ 2147483646 w 122"/>
                  <a:gd name="T25" fmla="*/ 2147483646 h 105"/>
                  <a:gd name="T26" fmla="*/ 2147483646 w 122"/>
                  <a:gd name="T27" fmla="*/ 2147483646 h 105"/>
                  <a:gd name="T28" fmla="*/ 2147483646 w 122"/>
                  <a:gd name="T29" fmla="*/ 2147483646 h 105"/>
                  <a:gd name="T30" fmla="*/ 2147483646 w 122"/>
                  <a:gd name="T31" fmla="*/ 2147483646 h 105"/>
                  <a:gd name="T32" fmla="*/ 2147483646 w 122"/>
                  <a:gd name="T33" fmla="*/ 2147483646 h 105"/>
                  <a:gd name="T34" fmla="*/ 2147483646 w 122"/>
                  <a:gd name="T35" fmla="*/ 2147483646 h 105"/>
                  <a:gd name="T36" fmla="*/ 2147483646 w 122"/>
                  <a:gd name="T37" fmla="*/ 2147483646 h 105"/>
                  <a:gd name="T38" fmla="*/ 2147483646 w 122"/>
                  <a:gd name="T39" fmla="*/ 0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2"/>
                  <a:gd name="T61" fmla="*/ 0 h 105"/>
                  <a:gd name="T62" fmla="*/ 122 w 122"/>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2" h="105">
                    <a:moveTo>
                      <a:pt x="121" y="0"/>
                    </a:moveTo>
                    <a:lnTo>
                      <a:pt x="95" y="0"/>
                    </a:lnTo>
                    <a:lnTo>
                      <a:pt x="78" y="16"/>
                    </a:lnTo>
                    <a:lnTo>
                      <a:pt x="61" y="24"/>
                    </a:lnTo>
                    <a:lnTo>
                      <a:pt x="43" y="40"/>
                    </a:lnTo>
                    <a:lnTo>
                      <a:pt x="26" y="40"/>
                    </a:lnTo>
                    <a:lnTo>
                      <a:pt x="0" y="72"/>
                    </a:lnTo>
                    <a:lnTo>
                      <a:pt x="0" y="88"/>
                    </a:lnTo>
                    <a:lnTo>
                      <a:pt x="17" y="80"/>
                    </a:lnTo>
                    <a:lnTo>
                      <a:pt x="35" y="64"/>
                    </a:lnTo>
                    <a:lnTo>
                      <a:pt x="43" y="72"/>
                    </a:lnTo>
                    <a:lnTo>
                      <a:pt x="26" y="88"/>
                    </a:lnTo>
                    <a:lnTo>
                      <a:pt x="35" y="96"/>
                    </a:lnTo>
                    <a:lnTo>
                      <a:pt x="43" y="104"/>
                    </a:lnTo>
                    <a:lnTo>
                      <a:pt x="69" y="88"/>
                    </a:lnTo>
                    <a:lnTo>
                      <a:pt x="69" y="72"/>
                    </a:lnTo>
                    <a:lnTo>
                      <a:pt x="95" y="40"/>
                    </a:lnTo>
                    <a:lnTo>
                      <a:pt x="112" y="32"/>
                    </a:lnTo>
                    <a:lnTo>
                      <a:pt x="121" y="8"/>
                    </a:lnTo>
                    <a:lnTo>
                      <a:pt x="121"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3" name="Freeform 128" descr="Blaues Seidenpapier">
                <a:extLst>
                  <a:ext uri="{FF2B5EF4-FFF2-40B4-BE49-F238E27FC236}">
                    <a16:creationId xmlns="" xmlns:a16="http://schemas.microsoft.com/office/drawing/2014/main" id="{3FCBF313-A50A-4E41-A592-F362073EED94}"/>
                  </a:ext>
                </a:extLst>
              </p:cNvPr>
              <p:cNvSpPr>
                <a:spLocks/>
              </p:cNvSpPr>
              <p:nvPr/>
            </p:nvSpPr>
            <p:spPr bwMode="auto">
              <a:xfrm>
                <a:off x="2214" y="2335"/>
                <a:ext cx="239" cy="148"/>
              </a:xfrm>
              <a:custGeom>
                <a:avLst/>
                <a:gdLst>
                  <a:gd name="T0" fmla="*/ 0 w 183"/>
                  <a:gd name="T1" fmla="*/ 0 h 113"/>
                  <a:gd name="T2" fmla="*/ 0 w 183"/>
                  <a:gd name="T3" fmla="*/ 2147483646 h 113"/>
                  <a:gd name="T4" fmla="*/ 2147483646 w 183"/>
                  <a:gd name="T5" fmla="*/ 2147483646 h 113"/>
                  <a:gd name="T6" fmla="*/ 2147483646 w 183"/>
                  <a:gd name="T7" fmla="*/ 2147483646 h 113"/>
                  <a:gd name="T8" fmla="*/ 2147483646 w 183"/>
                  <a:gd name="T9" fmla="*/ 2147483646 h 113"/>
                  <a:gd name="T10" fmla="*/ 2147483646 w 183"/>
                  <a:gd name="T11" fmla="*/ 2147483646 h 113"/>
                  <a:gd name="T12" fmla="*/ 2147483646 w 183"/>
                  <a:gd name="T13" fmla="*/ 2147483646 h 113"/>
                  <a:gd name="T14" fmla="*/ 2147483646 w 183"/>
                  <a:gd name="T15" fmla="*/ 2147483646 h 113"/>
                  <a:gd name="T16" fmla="*/ 2147483646 w 183"/>
                  <a:gd name="T17" fmla="*/ 2147483646 h 113"/>
                  <a:gd name="T18" fmla="*/ 2147483646 w 183"/>
                  <a:gd name="T19" fmla="*/ 2147483646 h 113"/>
                  <a:gd name="T20" fmla="*/ 2147483646 w 183"/>
                  <a:gd name="T21" fmla="*/ 2147483646 h 113"/>
                  <a:gd name="T22" fmla="*/ 2147483646 w 183"/>
                  <a:gd name="T23" fmla="*/ 2147483646 h 113"/>
                  <a:gd name="T24" fmla="*/ 2147483646 w 183"/>
                  <a:gd name="T25" fmla="*/ 2147483646 h 113"/>
                  <a:gd name="T26" fmla="*/ 2147483646 w 183"/>
                  <a:gd name="T27" fmla="*/ 0 h 113"/>
                  <a:gd name="T28" fmla="*/ 0 w 183"/>
                  <a:gd name="T29" fmla="*/ 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113"/>
                  <a:gd name="T47" fmla="*/ 183 w 183"/>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113">
                    <a:moveTo>
                      <a:pt x="0" y="0"/>
                    </a:moveTo>
                    <a:lnTo>
                      <a:pt x="0" y="16"/>
                    </a:lnTo>
                    <a:lnTo>
                      <a:pt x="26" y="48"/>
                    </a:lnTo>
                    <a:lnTo>
                      <a:pt x="43" y="48"/>
                    </a:lnTo>
                    <a:lnTo>
                      <a:pt x="52" y="64"/>
                    </a:lnTo>
                    <a:lnTo>
                      <a:pt x="87" y="88"/>
                    </a:lnTo>
                    <a:lnTo>
                      <a:pt x="113" y="112"/>
                    </a:lnTo>
                    <a:lnTo>
                      <a:pt x="156" y="112"/>
                    </a:lnTo>
                    <a:lnTo>
                      <a:pt x="182" y="112"/>
                    </a:lnTo>
                    <a:lnTo>
                      <a:pt x="182" y="96"/>
                    </a:lnTo>
                    <a:lnTo>
                      <a:pt x="165" y="88"/>
                    </a:lnTo>
                    <a:lnTo>
                      <a:pt x="130" y="80"/>
                    </a:lnTo>
                    <a:lnTo>
                      <a:pt x="87" y="64"/>
                    </a:lnTo>
                    <a:lnTo>
                      <a:pt x="26" y="0"/>
                    </a:lnTo>
                    <a:lnTo>
                      <a:pt x="0"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4" name="Freeform 129" descr="Blaues Seidenpapier">
                <a:extLst>
                  <a:ext uri="{FF2B5EF4-FFF2-40B4-BE49-F238E27FC236}">
                    <a16:creationId xmlns="" xmlns:a16="http://schemas.microsoft.com/office/drawing/2014/main" id="{5A8E55AE-8AB4-45C2-97A1-9B9C69506DE2}"/>
                  </a:ext>
                </a:extLst>
              </p:cNvPr>
              <p:cNvSpPr>
                <a:spLocks/>
              </p:cNvSpPr>
              <p:nvPr/>
            </p:nvSpPr>
            <p:spPr bwMode="auto">
              <a:xfrm>
                <a:off x="2498" y="2356"/>
                <a:ext cx="182" cy="106"/>
              </a:xfrm>
              <a:custGeom>
                <a:avLst/>
                <a:gdLst>
                  <a:gd name="T0" fmla="*/ 2147483646 w 139"/>
                  <a:gd name="T1" fmla="*/ 2147483646 h 81"/>
                  <a:gd name="T2" fmla="*/ 2147483646 w 139"/>
                  <a:gd name="T3" fmla="*/ 2147483646 h 81"/>
                  <a:gd name="T4" fmla="*/ 2147483646 w 139"/>
                  <a:gd name="T5" fmla="*/ 2147483646 h 81"/>
                  <a:gd name="T6" fmla="*/ 2147483646 w 139"/>
                  <a:gd name="T7" fmla="*/ 2147483646 h 81"/>
                  <a:gd name="T8" fmla="*/ 2147483646 w 139"/>
                  <a:gd name="T9" fmla="*/ 2147483646 h 81"/>
                  <a:gd name="T10" fmla="*/ 2147483646 w 139"/>
                  <a:gd name="T11" fmla="*/ 2147483646 h 81"/>
                  <a:gd name="T12" fmla="*/ 2147483646 w 139"/>
                  <a:gd name="T13" fmla="*/ 0 h 81"/>
                  <a:gd name="T14" fmla="*/ 2147483646 w 139"/>
                  <a:gd name="T15" fmla="*/ 2147483646 h 81"/>
                  <a:gd name="T16" fmla="*/ 2147483646 w 139"/>
                  <a:gd name="T17" fmla="*/ 2147483646 h 81"/>
                  <a:gd name="T18" fmla="*/ 0 w 139"/>
                  <a:gd name="T19" fmla="*/ 2147483646 h 81"/>
                  <a:gd name="T20" fmla="*/ 2147483646 w 139"/>
                  <a:gd name="T21" fmla="*/ 2147483646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
                  <a:gd name="T34" fmla="*/ 0 h 81"/>
                  <a:gd name="T35" fmla="*/ 139 w 139"/>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 h="81">
                    <a:moveTo>
                      <a:pt x="17" y="80"/>
                    </a:moveTo>
                    <a:lnTo>
                      <a:pt x="43" y="72"/>
                    </a:lnTo>
                    <a:lnTo>
                      <a:pt x="69" y="56"/>
                    </a:lnTo>
                    <a:lnTo>
                      <a:pt x="112" y="48"/>
                    </a:lnTo>
                    <a:lnTo>
                      <a:pt x="121" y="32"/>
                    </a:lnTo>
                    <a:lnTo>
                      <a:pt x="138" y="8"/>
                    </a:lnTo>
                    <a:lnTo>
                      <a:pt x="95" y="0"/>
                    </a:lnTo>
                    <a:lnTo>
                      <a:pt x="69" y="24"/>
                    </a:lnTo>
                    <a:lnTo>
                      <a:pt x="43" y="32"/>
                    </a:lnTo>
                    <a:lnTo>
                      <a:pt x="0" y="56"/>
                    </a:lnTo>
                    <a:lnTo>
                      <a:pt x="17" y="8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5" name="Freeform 130" descr="Blaues Seidenpapier">
                <a:extLst>
                  <a:ext uri="{FF2B5EF4-FFF2-40B4-BE49-F238E27FC236}">
                    <a16:creationId xmlns="" xmlns:a16="http://schemas.microsoft.com/office/drawing/2014/main" id="{1C81B5EF-D0FD-4AD6-B4BF-D478705E8A4D}"/>
                  </a:ext>
                </a:extLst>
              </p:cNvPr>
              <p:cNvSpPr>
                <a:spLocks/>
              </p:cNvSpPr>
              <p:nvPr/>
            </p:nvSpPr>
            <p:spPr bwMode="auto">
              <a:xfrm>
                <a:off x="2974" y="1819"/>
                <a:ext cx="386" cy="285"/>
              </a:xfrm>
              <a:custGeom>
                <a:avLst/>
                <a:gdLst>
                  <a:gd name="T0" fmla="*/ 2147483646 w 295"/>
                  <a:gd name="T1" fmla="*/ 2147483646 h 217"/>
                  <a:gd name="T2" fmla="*/ 2147483646 w 295"/>
                  <a:gd name="T3" fmla="*/ 2147483646 h 217"/>
                  <a:gd name="T4" fmla="*/ 2147483646 w 295"/>
                  <a:gd name="T5" fmla="*/ 2147483646 h 217"/>
                  <a:gd name="T6" fmla="*/ 2147483646 w 295"/>
                  <a:gd name="T7" fmla="*/ 2147483646 h 217"/>
                  <a:gd name="T8" fmla="*/ 0 w 295"/>
                  <a:gd name="T9" fmla="*/ 2147483646 h 217"/>
                  <a:gd name="T10" fmla="*/ 0 w 295"/>
                  <a:gd name="T11" fmla="*/ 2147483646 h 217"/>
                  <a:gd name="T12" fmla="*/ 2147483646 w 295"/>
                  <a:gd name="T13" fmla="*/ 2147483646 h 217"/>
                  <a:gd name="T14" fmla="*/ 2147483646 w 295"/>
                  <a:gd name="T15" fmla="*/ 2147483646 h 217"/>
                  <a:gd name="T16" fmla="*/ 0 w 295"/>
                  <a:gd name="T17" fmla="*/ 2147483646 h 217"/>
                  <a:gd name="T18" fmla="*/ 0 w 295"/>
                  <a:gd name="T19" fmla="*/ 2147483646 h 217"/>
                  <a:gd name="T20" fmla="*/ 2147483646 w 295"/>
                  <a:gd name="T21" fmla="*/ 2147483646 h 217"/>
                  <a:gd name="T22" fmla="*/ 2147483646 w 295"/>
                  <a:gd name="T23" fmla="*/ 2147483646 h 217"/>
                  <a:gd name="T24" fmla="*/ 2147483646 w 295"/>
                  <a:gd name="T25" fmla="*/ 2147483646 h 217"/>
                  <a:gd name="T26" fmla="*/ 2147483646 w 295"/>
                  <a:gd name="T27" fmla="*/ 2147483646 h 217"/>
                  <a:gd name="T28" fmla="*/ 2147483646 w 295"/>
                  <a:gd name="T29" fmla="*/ 2147483646 h 217"/>
                  <a:gd name="T30" fmla="*/ 2147483646 w 295"/>
                  <a:gd name="T31" fmla="*/ 2147483646 h 217"/>
                  <a:gd name="T32" fmla="*/ 2147483646 w 295"/>
                  <a:gd name="T33" fmla="*/ 2147483646 h 217"/>
                  <a:gd name="T34" fmla="*/ 2147483646 w 295"/>
                  <a:gd name="T35" fmla="*/ 2147483646 h 217"/>
                  <a:gd name="T36" fmla="*/ 2147483646 w 295"/>
                  <a:gd name="T37" fmla="*/ 2147483646 h 217"/>
                  <a:gd name="T38" fmla="*/ 2147483646 w 295"/>
                  <a:gd name="T39" fmla="*/ 2147483646 h 217"/>
                  <a:gd name="T40" fmla="*/ 2147483646 w 295"/>
                  <a:gd name="T41" fmla="*/ 2147483646 h 217"/>
                  <a:gd name="T42" fmla="*/ 2147483646 w 295"/>
                  <a:gd name="T43" fmla="*/ 2147483646 h 217"/>
                  <a:gd name="T44" fmla="*/ 2147483646 w 295"/>
                  <a:gd name="T45" fmla="*/ 2147483646 h 217"/>
                  <a:gd name="T46" fmla="*/ 2147483646 w 295"/>
                  <a:gd name="T47" fmla="*/ 2147483646 h 217"/>
                  <a:gd name="T48" fmla="*/ 2147483646 w 295"/>
                  <a:gd name="T49" fmla="*/ 2147483646 h 217"/>
                  <a:gd name="T50" fmla="*/ 2147483646 w 295"/>
                  <a:gd name="T51" fmla="*/ 2147483646 h 217"/>
                  <a:gd name="T52" fmla="*/ 2147483646 w 295"/>
                  <a:gd name="T53" fmla="*/ 2147483646 h 217"/>
                  <a:gd name="T54" fmla="*/ 2147483646 w 295"/>
                  <a:gd name="T55" fmla="*/ 2147483646 h 217"/>
                  <a:gd name="T56" fmla="*/ 2147483646 w 295"/>
                  <a:gd name="T57" fmla="*/ 2147483646 h 217"/>
                  <a:gd name="T58" fmla="*/ 2147483646 w 295"/>
                  <a:gd name="T59" fmla="*/ 2147483646 h 217"/>
                  <a:gd name="T60" fmla="*/ 2147483646 w 295"/>
                  <a:gd name="T61" fmla="*/ 2147483646 h 217"/>
                  <a:gd name="T62" fmla="*/ 2147483646 w 295"/>
                  <a:gd name="T63" fmla="*/ 2147483646 h 217"/>
                  <a:gd name="T64" fmla="*/ 2147483646 w 295"/>
                  <a:gd name="T65" fmla="*/ 2147483646 h 217"/>
                  <a:gd name="T66" fmla="*/ 2147483646 w 295"/>
                  <a:gd name="T67" fmla="*/ 2147483646 h 217"/>
                  <a:gd name="T68" fmla="*/ 2147483646 w 295"/>
                  <a:gd name="T69" fmla="*/ 2147483646 h 217"/>
                  <a:gd name="T70" fmla="*/ 2147483646 w 295"/>
                  <a:gd name="T71" fmla="*/ 2147483646 h 217"/>
                  <a:gd name="T72" fmla="*/ 2147483646 w 295"/>
                  <a:gd name="T73" fmla="*/ 2147483646 h 217"/>
                  <a:gd name="T74" fmla="*/ 2147483646 w 295"/>
                  <a:gd name="T75" fmla="*/ 2147483646 h 217"/>
                  <a:gd name="T76" fmla="*/ 2147483646 w 295"/>
                  <a:gd name="T77" fmla="*/ 2147483646 h 217"/>
                  <a:gd name="T78" fmla="*/ 2147483646 w 295"/>
                  <a:gd name="T79" fmla="*/ 2147483646 h 217"/>
                  <a:gd name="T80" fmla="*/ 2147483646 w 295"/>
                  <a:gd name="T81" fmla="*/ 2147483646 h 217"/>
                  <a:gd name="T82" fmla="*/ 2147483646 w 295"/>
                  <a:gd name="T83" fmla="*/ 0 h 217"/>
                  <a:gd name="T84" fmla="*/ 2147483646 w 295"/>
                  <a:gd name="T85" fmla="*/ 2147483646 h 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5"/>
                  <a:gd name="T130" fmla="*/ 0 h 217"/>
                  <a:gd name="T131" fmla="*/ 295 w 295"/>
                  <a:gd name="T132" fmla="*/ 217 h 2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5" h="217">
                    <a:moveTo>
                      <a:pt x="78" y="16"/>
                    </a:moveTo>
                    <a:lnTo>
                      <a:pt x="61" y="32"/>
                    </a:lnTo>
                    <a:lnTo>
                      <a:pt x="26" y="32"/>
                    </a:lnTo>
                    <a:lnTo>
                      <a:pt x="26" y="8"/>
                    </a:lnTo>
                    <a:lnTo>
                      <a:pt x="0" y="16"/>
                    </a:lnTo>
                    <a:lnTo>
                      <a:pt x="0" y="32"/>
                    </a:lnTo>
                    <a:lnTo>
                      <a:pt x="26" y="40"/>
                    </a:lnTo>
                    <a:lnTo>
                      <a:pt x="26" y="72"/>
                    </a:lnTo>
                    <a:lnTo>
                      <a:pt x="0" y="104"/>
                    </a:lnTo>
                    <a:lnTo>
                      <a:pt x="0" y="120"/>
                    </a:lnTo>
                    <a:lnTo>
                      <a:pt x="26" y="120"/>
                    </a:lnTo>
                    <a:lnTo>
                      <a:pt x="52" y="96"/>
                    </a:lnTo>
                    <a:lnTo>
                      <a:pt x="52" y="80"/>
                    </a:lnTo>
                    <a:lnTo>
                      <a:pt x="112" y="80"/>
                    </a:lnTo>
                    <a:lnTo>
                      <a:pt x="112" y="88"/>
                    </a:lnTo>
                    <a:lnTo>
                      <a:pt x="95" y="104"/>
                    </a:lnTo>
                    <a:lnTo>
                      <a:pt x="104" y="120"/>
                    </a:lnTo>
                    <a:lnTo>
                      <a:pt x="164" y="120"/>
                    </a:lnTo>
                    <a:lnTo>
                      <a:pt x="216" y="128"/>
                    </a:lnTo>
                    <a:lnTo>
                      <a:pt x="242" y="120"/>
                    </a:lnTo>
                    <a:lnTo>
                      <a:pt x="259" y="120"/>
                    </a:lnTo>
                    <a:lnTo>
                      <a:pt x="259" y="144"/>
                    </a:lnTo>
                    <a:lnTo>
                      <a:pt x="251" y="160"/>
                    </a:lnTo>
                    <a:lnTo>
                      <a:pt x="251" y="192"/>
                    </a:lnTo>
                    <a:lnTo>
                      <a:pt x="268" y="208"/>
                    </a:lnTo>
                    <a:lnTo>
                      <a:pt x="285" y="216"/>
                    </a:lnTo>
                    <a:lnTo>
                      <a:pt x="294" y="208"/>
                    </a:lnTo>
                    <a:lnTo>
                      <a:pt x="294" y="160"/>
                    </a:lnTo>
                    <a:lnTo>
                      <a:pt x="285" y="152"/>
                    </a:lnTo>
                    <a:lnTo>
                      <a:pt x="285" y="96"/>
                    </a:lnTo>
                    <a:lnTo>
                      <a:pt x="277" y="88"/>
                    </a:lnTo>
                    <a:lnTo>
                      <a:pt x="242" y="80"/>
                    </a:lnTo>
                    <a:lnTo>
                      <a:pt x="225" y="104"/>
                    </a:lnTo>
                    <a:lnTo>
                      <a:pt x="199" y="104"/>
                    </a:lnTo>
                    <a:lnTo>
                      <a:pt x="164" y="88"/>
                    </a:lnTo>
                    <a:lnTo>
                      <a:pt x="138" y="88"/>
                    </a:lnTo>
                    <a:lnTo>
                      <a:pt x="138" y="72"/>
                    </a:lnTo>
                    <a:lnTo>
                      <a:pt x="112" y="56"/>
                    </a:lnTo>
                    <a:lnTo>
                      <a:pt x="86" y="48"/>
                    </a:lnTo>
                    <a:lnTo>
                      <a:pt x="86" y="32"/>
                    </a:lnTo>
                    <a:lnTo>
                      <a:pt x="112" y="16"/>
                    </a:lnTo>
                    <a:lnTo>
                      <a:pt x="112" y="0"/>
                    </a:lnTo>
                    <a:lnTo>
                      <a:pt x="78" y="16"/>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6" name="Freeform 131" descr="Blaues Seidenpapier">
                <a:extLst>
                  <a:ext uri="{FF2B5EF4-FFF2-40B4-BE49-F238E27FC236}">
                    <a16:creationId xmlns="" xmlns:a16="http://schemas.microsoft.com/office/drawing/2014/main" id="{6FE68B0C-87E9-4077-BCC6-BFC3C266B0FB}"/>
                  </a:ext>
                </a:extLst>
              </p:cNvPr>
              <p:cNvSpPr>
                <a:spLocks/>
              </p:cNvSpPr>
              <p:nvPr/>
            </p:nvSpPr>
            <p:spPr bwMode="auto">
              <a:xfrm>
                <a:off x="3144" y="1671"/>
                <a:ext cx="58" cy="160"/>
              </a:xfrm>
              <a:custGeom>
                <a:avLst/>
                <a:gdLst>
                  <a:gd name="T0" fmla="*/ 2147483646 w 44"/>
                  <a:gd name="T1" fmla="*/ 0 h 121"/>
                  <a:gd name="T2" fmla="*/ 0 w 44"/>
                  <a:gd name="T3" fmla="*/ 2147483646 h 121"/>
                  <a:gd name="T4" fmla="*/ 0 w 44"/>
                  <a:gd name="T5" fmla="*/ 2147483646 h 121"/>
                  <a:gd name="T6" fmla="*/ 0 w 44"/>
                  <a:gd name="T7" fmla="*/ 2147483646 h 121"/>
                  <a:gd name="T8" fmla="*/ 2147483646 w 44"/>
                  <a:gd name="T9" fmla="*/ 2147483646 h 121"/>
                  <a:gd name="T10" fmla="*/ 2147483646 w 44"/>
                  <a:gd name="T11" fmla="*/ 2147483646 h 121"/>
                  <a:gd name="T12" fmla="*/ 2147483646 w 44"/>
                  <a:gd name="T13" fmla="*/ 2147483646 h 121"/>
                  <a:gd name="T14" fmla="*/ 2147483646 w 44"/>
                  <a:gd name="T15" fmla="*/ 2147483646 h 121"/>
                  <a:gd name="T16" fmla="*/ 2147483646 w 44"/>
                  <a:gd name="T17" fmla="*/ 2147483646 h 121"/>
                  <a:gd name="T18" fmla="*/ 2147483646 w 44"/>
                  <a:gd name="T19" fmla="*/ 2147483646 h 121"/>
                  <a:gd name="T20" fmla="*/ 2147483646 w 44"/>
                  <a:gd name="T21" fmla="*/ 2147483646 h 121"/>
                  <a:gd name="T22" fmla="*/ 2147483646 w 44"/>
                  <a:gd name="T23" fmla="*/ 2147483646 h 121"/>
                  <a:gd name="T24" fmla="*/ 2147483646 w 44"/>
                  <a:gd name="T25" fmla="*/ 2147483646 h 121"/>
                  <a:gd name="T26" fmla="*/ 2147483646 w 44"/>
                  <a:gd name="T27" fmla="*/ 2147483646 h 121"/>
                  <a:gd name="T28" fmla="*/ 2147483646 w 44"/>
                  <a:gd name="T29" fmla="*/ 2147483646 h 121"/>
                  <a:gd name="T30" fmla="*/ 2147483646 w 44"/>
                  <a:gd name="T31" fmla="*/ 0 h 121"/>
                  <a:gd name="T32" fmla="*/ 2147483646 w 4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21"/>
                  <a:gd name="T53" fmla="*/ 44 w 4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21">
                    <a:moveTo>
                      <a:pt x="17" y="0"/>
                    </a:moveTo>
                    <a:lnTo>
                      <a:pt x="0" y="8"/>
                    </a:lnTo>
                    <a:lnTo>
                      <a:pt x="0" y="32"/>
                    </a:lnTo>
                    <a:lnTo>
                      <a:pt x="0" y="56"/>
                    </a:lnTo>
                    <a:lnTo>
                      <a:pt x="17" y="64"/>
                    </a:lnTo>
                    <a:lnTo>
                      <a:pt x="26" y="88"/>
                    </a:lnTo>
                    <a:lnTo>
                      <a:pt x="9" y="96"/>
                    </a:lnTo>
                    <a:lnTo>
                      <a:pt x="9" y="104"/>
                    </a:lnTo>
                    <a:lnTo>
                      <a:pt x="26" y="120"/>
                    </a:lnTo>
                    <a:lnTo>
                      <a:pt x="43" y="112"/>
                    </a:lnTo>
                    <a:lnTo>
                      <a:pt x="43" y="88"/>
                    </a:lnTo>
                    <a:lnTo>
                      <a:pt x="34" y="72"/>
                    </a:lnTo>
                    <a:lnTo>
                      <a:pt x="34" y="32"/>
                    </a:lnTo>
                    <a:lnTo>
                      <a:pt x="43" y="24"/>
                    </a:lnTo>
                    <a:lnTo>
                      <a:pt x="43" y="8"/>
                    </a:lnTo>
                    <a:lnTo>
                      <a:pt x="34" y="0"/>
                    </a:lnTo>
                    <a:lnTo>
                      <a:pt x="17"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7" name="Freeform 132" descr="Blaues Seidenpapier">
                <a:extLst>
                  <a:ext uri="{FF2B5EF4-FFF2-40B4-BE49-F238E27FC236}">
                    <a16:creationId xmlns="" xmlns:a16="http://schemas.microsoft.com/office/drawing/2014/main" id="{2D787B33-22ED-48C2-BE3A-C067578B0825}"/>
                  </a:ext>
                </a:extLst>
              </p:cNvPr>
              <p:cNvSpPr>
                <a:spLocks/>
              </p:cNvSpPr>
              <p:nvPr/>
            </p:nvSpPr>
            <p:spPr bwMode="auto">
              <a:xfrm>
                <a:off x="3268" y="1355"/>
                <a:ext cx="398" cy="275"/>
              </a:xfrm>
              <a:custGeom>
                <a:avLst/>
                <a:gdLst>
                  <a:gd name="T0" fmla="*/ 0 w 304"/>
                  <a:gd name="T1" fmla="*/ 2147483646 h 209"/>
                  <a:gd name="T2" fmla="*/ 0 w 304"/>
                  <a:gd name="T3" fmla="*/ 2147483646 h 209"/>
                  <a:gd name="T4" fmla="*/ 2147483646 w 304"/>
                  <a:gd name="T5" fmla="*/ 2147483646 h 209"/>
                  <a:gd name="T6" fmla="*/ 2147483646 w 304"/>
                  <a:gd name="T7" fmla="*/ 2147483646 h 209"/>
                  <a:gd name="T8" fmla="*/ 2147483646 w 304"/>
                  <a:gd name="T9" fmla="*/ 2147483646 h 209"/>
                  <a:gd name="T10" fmla="*/ 2147483646 w 304"/>
                  <a:gd name="T11" fmla="*/ 2147483646 h 209"/>
                  <a:gd name="T12" fmla="*/ 2147483646 w 304"/>
                  <a:gd name="T13" fmla="*/ 2147483646 h 209"/>
                  <a:gd name="T14" fmla="*/ 2147483646 w 304"/>
                  <a:gd name="T15" fmla="*/ 2147483646 h 209"/>
                  <a:gd name="T16" fmla="*/ 2147483646 w 304"/>
                  <a:gd name="T17" fmla="*/ 2147483646 h 209"/>
                  <a:gd name="T18" fmla="*/ 2147483646 w 304"/>
                  <a:gd name="T19" fmla="*/ 2147483646 h 209"/>
                  <a:gd name="T20" fmla="*/ 2147483646 w 304"/>
                  <a:gd name="T21" fmla="*/ 2147483646 h 209"/>
                  <a:gd name="T22" fmla="*/ 2147483646 w 304"/>
                  <a:gd name="T23" fmla="*/ 2147483646 h 209"/>
                  <a:gd name="T24" fmla="*/ 2147483646 w 304"/>
                  <a:gd name="T25" fmla="*/ 2147483646 h 209"/>
                  <a:gd name="T26" fmla="*/ 2147483646 w 304"/>
                  <a:gd name="T27" fmla="*/ 2147483646 h 209"/>
                  <a:gd name="T28" fmla="*/ 2147483646 w 304"/>
                  <a:gd name="T29" fmla="*/ 2147483646 h 209"/>
                  <a:gd name="T30" fmla="*/ 2147483646 w 304"/>
                  <a:gd name="T31" fmla="*/ 2147483646 h 209"/>
                  <a:gd name="T32" fmla="*/ 2147483646 w 304"/>
                  <a:gd name="T33" fmla="*/ 2147483646 h 209"/>
                  <a:gd name="T34" fmla="*/ 2147483646 w 304"/>
                  <a:gd name="T35" fmla="*/ 2147483646 h 209"/>
                  <a:gd name="T36" fmla="*/ 2147483646 w 304"/>
                  <a:gd name="T37" fmla="*/ 2147483646 h 209"/>
                  <a:gd name="T38" fmla="*/ 2147483646 w 304"/>
                  <a:gd name="T39" fmla="*/ 2147483646 h 209"/>
                  <a:gd name="T40" fmla="*/ 2147483646 w 304"/>
                  <a:gd name="T41" fmla="*/ 2147483646 h 209"/>
                  <a:gd name="T42" fmla="*/ 2147483646 w 304"/>
                  <a:gd name="T43" fmla="*/ 2147483646 h 209"/>
                  <a:gd name="T44" fmla="*/ 2147483646 w 304"/>
                  <a:gd name="T45" fmla="*/ 0 h 209"/>
                  <a:gd name="T46" fmla="*/ 0 w 304"/>
                  <a:gd name="T47" fmla="*/ 2147483646 h 2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4"/>
                  <a:gd name="T73" fmla="*/ 0 h 209"/>
                  <a:gd name="T74" fmla="*/ 304 w 304"/>
                  <a:gd name="T75" fmla="*/ 209 h 20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4" h="209">
                    <a:moveTo>
                      <a:pt x="0" y="8"/>
                    </a:moveTo>
                    <a:lnTo>
                      <a:pt x="0" y="40"/>
                    </a:lnTo>
                    <a:lnTo>
                      <a:pt x="9" y="88"/>
                    </a:lnTo>
                    <a:lnTo>
                      <a:pt x="43" y="128"/>
                    </a:lnTo>
                    <a:lnTo>
                      <a:pt x="87" y="168"/>
                    </a:lnTo>
                    <a:lnTo>
                      <a:pt x="121" y="192"/>
                    </a:lnTo>
                    <a:lnTo>
                      <a:pt x="147" y="208"/>
                    </a:lnTo>
                    <a:lnTo>
                      <a:pt x="199" y="200"/>
                    </a:lnTo>
                    <a:lnTo>
                      <a:pt x="225" y="192"/>
                    </a:lnTo>
                    <a:lnTo>
                      <a:pt x="242" y="208"/>
                    </a:lnTo>
                    <a:lnTo>
                      <a:pt x="286" y="208"/>
                    </a:lnTo>
                    <a:lnTo>
                      <a:pt x="303" y="192"/>
                    </a:lnTo>
                    <a:lnTo>
                      <a:pt x="303" y="176"/>
                    </a:lnTo>
                    <a:lnTo>
                      <a:pt x="260" y="176"/>
                    </a:lnTo>
                    <a:lnTo>
                      <a:pt x="234" y="176"/>
                    </a:lnTo>
                    <a:lnTo>
                      <a:pt x="199" y="176"/>
                    </a:lnTo>
                    <a:lnTo>
                      <a:pt x="147" y="168"/>
                    </a:lnTo>
                    <a:lnTo>
                      <a:pt x="113" y="136"/>
                    </a:lnTo>
                    <a:lnTo>
                      <a:pt x="78" y="128"/>
                    </a:lnTo>
                    <a:lnTo>
                      <a:pt x="43" y="96"/>
                    </a:lnTo>
                    <a:lnTo>
                      <a:pt x="26" y="56"/>
                    </a:lnTo>
                    <a:lnTo>
                      <a:pt x="26" y="24"/>
                    </a:lnTo>
                    <a:lnTo>
                      <a:pt x="17" y="0"/>
                    </a:lnTo>
                    <a:lnTo>
                      <a:pt x="0" y="8"/>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8" name="Freeform 133" descr="Blaues Seidenpapier">
                <a:extLst>
                  <a:ext uri="{FF2B5EF4-FFF2-40B4-BE49-F238E27FC236}">
                    <a16:creationId xmlns="" xmlns:a16="http://schemas.microsoft.com/office/drawing/2014/main" id="{CB4CC361-9EB5-49FD-BA7A-FC63B9437BE4}"/>
                  </a:ext>
                </a:extLst>
              </p:cNvPr>
              <p:cNvSpPr>
                <a:spLocks/>
              </p:cNvSpPr>
              <p:nvPr/>
            </p:nvSpPr>
            <p:spPr bwMode="auto">
              <a:xfrm>
                <a:off x="3813" y="1703"/>
                <a:ext cx="251" cy="54"/>
              </a:xfrm>
              <a:custGeom>
                <a:avLst/>
                <a:gdLst>
                  <a:gd name="T0" fmla="*/ 0 w 192"/>
                  <a:gd name="T1" fmla="*/ 2147483646 h 41"/>
                  <a:gd name="T2" fmla="*/ 2147483646 w 192"/>
                  <a:gd name="T3" fmla="*/ 2147483646 h 41"/>
                  <a:gd name="T4" fmla="*/ 2147483646 w 192"/>
                  <a:gd name="T5" fmla="*/ 2147483646 h 41"/>
                  <a:gd name="T6" fmla="*/ 2147483646 w 192"/>
                  <a:gd name="T7" fmla="*/ 2147483646 h 41"/>
                  <a:gd name="T8" fmla="*/ 2147483646 w 192"/>
                  <a:gd name="T9" fmla="*/ 2147483646 h 41"/>
                  <a:gd name="T10" fmla="*/ 2147483646 w 192"/>
                  <a:gd name="T11" fmla="*/ 2147483646 h 41"/>
                  <a:gd name="T12" fmla="*/ 2147483646 w 192"/>
                  <a:gd name="T13" fmla="*/ 2147483646 h 41"/>
                  <a:gd name="T14" fmla="*/ 2147483646 w 192"/>
                  <a:gd name="T15" fmla="*/ 2147483646 h 41"/>
                  <a:gd name="T16" fmla="*/ 2147483646 w 192"/>
                  <a:gd name="T17" fmla="*/ 2147483646 h 41"/>
                  <a:gd name="T18" fmla="*/ 2147483646 w 192"/>
                  <a:gd name="T19" fmla="*/ 0 h 41"/>
                  <a:gd name="T20" fmla="*/ 2147483646 w 192"/>
                  <a:gd name="T21" fmla="*/ 2147483646 h 41"/>
                  <a:gd name="T22" fmla="*/ 2147483646 w 192"/>
                  <a:gd name="T23" fmla="*/ 2147483646 h 41"/>
                  <a:gd name="T24" fmla="*/ 0 w 192"/>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1"/>
                  <a:gd name="T41" fmla="*/ 192 w 192"/>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1">
                    <a:moveTo>
                      <a:pt x="0" y="24"/>
                    </a:moveTo>
                    <a:lnTo>
                      <a:pt x="17" y="40"/>
                    </a:lnTo>
                    <a:lnTo>
                      <a:pt x="61" y="40"/>
                    </a:lnTo>
                    <a:lnTo>
                      <a:pt x="96" y="40"/>
                    </a:lnTo>
                    <a:lnTo>
                      <a:pt x="122" y="40"/>
                    </a:lnTo>
                    <a:lnTo>
                      <a:pt x="156" y="32"/>
                    </a:lnTo>
                    <a:lnTo>
                      <a:pt x="182" y="32"/>
                    </a:lnTo>
                    <a:lnTo>
                      <a:pt x="191" y="16"/>
                    </a:lnTo>
                    <a:lnTo>
                      <a:pt x="182" y="8"/>
                    </a:lnTo>
                    <a:lnTo>
                      <a:pt x="122" y="0"/>
                    </a:lnTo>
                    <a:lnTo>
                      <a:pt x="69" y="8"/>
                    </a:lnTo>
                    <a:lnTo>
                      <a:pt x="26" y="8"/>
                    </a:lnTo>
                    <a:lnTo>
                      <a:pt x="0" y="24"/>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19" name="Freeform 134" descr="Blaues Seidenpapier">
                <a:extLst>
                  <a:ext uri="{FF2B5EF4-FFF2-40B4-BE49-F238E27FC236}">
                    <a16:creationId xmlns="" xmlns:a16="http://schemas.microsoft.com/office/drawing/2014/main" id="{127650D3-6CFE-4093-991B-A4CD27B95C61}"/>
                  </a:ext>
                </a:extLst>
              </p:cNvPr>
              <p:cNvSpPr>
                <a:spLocks/>
              </p:cNvSpPr>
              <p:nvPr/>
            </p:nvSpPr>
            <p:spPr bwMode="auto">
              <a:xfrm>
                <a:off x="2838" y="1671"/>
                <a:ext cx="80" cy="75"/>
              </a:xfrm>
              <a:custGeom>
                <a:avLst/>
                <a:gdLst>
                  <a:gd name="T0" fmla="*/ 2147483646 w 61"/>
                  <a:gd name="T1" fmla="*/ 2147483646 h 57"/>
                  <a:gd name="T2" fmla="*/ 2147483646 w 61"/>
                  <a:gd name="T3" fmla="*/ 2147483646 h 57"/>
                  <a:gd name="T4" fmla="*/ 2147483646 w 61"/>
                  <a:gd name="T5" fmla="*/ 2147483646 h 57"/>
                  <a:gd name="T6" fmla="*/ 2147483646 w 61"/>
                  <a:gd name="T7" fmla="*/ 2147483646 h 57"/>
                  <a:gd name="T8" fmla="*/ 2147483646 w 61"/>
                  <a:gd name="T9" fmla="*/ 2147483646 h 57"/>
                  <a:gd name="T10" fmla="*/ 2147483646 w 61"/>
                  <a:gd name="T11" fmla="*/ 2147483646 h 57"/>
                  <a:gd name="T12" fmla="*/ 0 w 61"/>
                  <a:gd name="T13" fmla="*/ 2147483646 h 57"/>
                  <a:gd name="T14" fmla="*/ 0 w 61"/>
                  <a:gd name="T15" fmla="*/ 2147483646 h 57"/>
                  <a:gd name="T16" fmla="*/ 0 w 61"/>
                  <a:gd name="T17" fmla="*/ 0 h 57"/>
                  <a:gd name="T18" fmla="*/ 2147483646 w 61"/>
                  <a:gd name="T19" fmla="*/ 0 h 57"/>
                  <a:gd name="T20" fmla="*/ 2147483646 w 61"/>
                  <a:gd name="T21" fmla="*/ 2147483646 h 57"/>
                  <a:gd name="T22" fmla="*/ 2147483646 w 61"/>
                  <a:gd name="T23" fmla="*/ 2147483646 h 57"/>
                  <a:gd name="T24" fmla="*/ 2147483646 w 61"/>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57"/>
                  <a:gd name="T41" fmla="*/ 61 w 61"/>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57">
                    <a:moveTo>
                      <a:pt x="60" y="40"/>
                    </a:moveTo>
                    <a:lnTo>
                      <a:pt x="60" y="48"/>
                    </a:lnTo>
                    <a:lnTo>
                      <a:pt x="60" y="56"/>
                    </a:lnTo>
                    <a:lnTo>
                      <a:pt x="43" y="56"/>
                    </a:lnTo>
                    <a:lnTo>
                      <a:pt x="26" y="48"/>
                    </a:lnTo>
                    <a:lnTo>
                      <a:pt x="9" y="32"/>
                    </a:lnTo>
                    <a:lnTo>
                      <a:pt x="0" y="24"/>
                    </a:lnTo>
                    <a:lnTo>
                      <a:pt x="0" y="16"/>
                    </a:lnTo>
                    <a:lnTo>
                      <a:pt x="0" y="0"/>
                    </a:lnTo>
                    <a:lnTo>
                      <a:pt x="9" y="0"/>
                    </a:lnTo>
                    <a:lnTo>
                      <a:pt x="26" y="16"/>
                    </a:lnTo>
                    <a:lnTo>
                      <a:pt x="43" y="24"/>
                    </a:lnTo>
                    <a:lnTo>
                      <a:pt x="60" y="4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grpSp>
        <p:sp>
          <p:nvSpPr>
            <p:cNvPr id="116" name="Freeform 95">
              <a:extLst>
                <a:ext uri="{FF2B5EF4-FFF2-40B4-BE49-F238E27FC236}">
                  <a16:creationId xmlns="" xmlns:a16="http://schemas.microsoft.com/office/drawing/2014/main" id="{81A97343-ECA1-4506-BB6C-21F7A39F4478}"/>
                </a:ext>
              </a:extLst>
            </p:cNvPr>
            <p:cNvSpPr>
              <a:spLocks/>
            </p:cNvSpPr>
            <p:nvPr/>
          </p:nvSpPr>
          <p:spPr bwMode="auto">
            <a:xfrm>
              <a:off x="6708892" y="2093543"/>
              <a:ext cx="368289" cy="246054"/>
            </a:xfrm>
            <a:custGeom>
              <a:avLst/>
              <a:gdLst>
                <a:gd name="T0" fmla="*/ 2147483647 w 287"/>
                <a:gd name="T1" fmla="*/ 2147483647 h 185"/>
                <a:gd name="T2" fmla="*/ 2147483647 w 287"/>
                <a:gd name="T3" fmla="*/ 2147483647 h 185"/>
                <a:gd name="T4" fmla="*/ 2147483647 w 287"/>
                <a:gd name="T5" fmla="*/ 2147483647 h 185"/>
                <a:gd name="T6" fmla="*/ 2147483647 w 287"/>
                <a:gd name="T7" fmla="*/ 2147483647 h 185"/>
                <a:gd name="T8" fmla="*/ 2147483647 w 287"/>
                <a:gd name="T9" fmla="*/ 2147483647 h 185"/>
                <a:gd name="T10" fmla="*/ 0 w 287"/>
                <a:gd name="T11" fmla="*/ 2147483647 h 185"/>
                <a:gd name="T12" fmla="*/ 2147483647 w 287"/>
                <a:gd name="T13" fmla="*/ 2147483647 h 185"/>
                <a:gd name="T14" fmla="*/ 2147483647 w 287"/>
                <a:gd name="T15" fmla="*/ 2147483647 h 185"/>
                <a:gd name="T16" fmla="*/ 2147483647 w 287"/>
                <a:gd name="T17" fmla="*/ 2147483647 h 185"/>
                <a:gd name="T18" fmla="*/ 2147483647 w 287"/>
                <a:gd name="T19" fmla="*/ 2147483647 h 185"/>
                <a:gd name="T20" fmla="*/ 2147483647 w 287"/>
                <a:gd name="T21" fmla="*/ 0 h 185"/>
                <a:gd name="T22" fmla="*/ 2147483647 w 287"/>
                <a:gd name="T23" fmla="*/ 0 h 185"/>
                <a:gd name="T24" fmla="*/ 2147483647 w 287"/>
                <a:gd name="T25" fmla="*/ 2147483647 h 185"/>
                <a:gd name="T26" fmla="*/ 2147483647 w 287"/>
                <a:gd name="T27" fmla="*/ 2147483647 h 185"/>
                <a:gd name="T28" fmla="*/ 2147483647 w 287"/>
                <a:gd name="T29" fmla="*/ 2147483647 h 185"/>
                <a:gd name="T30" fmla="*/ 2147483647 w 287"/>
                <a:gd name="T31" fmla="*/ 2147483647 h 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85"/>
                <a:gd name="T50" fmla="*/ 287 w 287"/>
                <a:gd name="T51" fmla="*/ 185 h 1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85">
                  <a:moveTo>
                    <a:pt x="269" y="120"/>
                  </a:moveTo>
                  <a:lnTo>
                    <a:pt x="225" y="120"/>
                  </a:lnTo>
                  <a:lnTo>
                    <a:pt x="165" y="160"/>
                  </a:lnTo>
                  <a:lnTo>
                    <a:pt x="104" y="168"/>
                  </a:lnTo>
                  <a:lnTo>
                    <a:pt x="52" y="184"/>
                  </a:lnTo>
                  <a:lnTo>
                    <a:pt x="0" y="136"/>
                  </a:lnTo>
                  <a:lnTo>
                    <a:pt x="43" y="64"/>
                  </a:lnTo>
                  <a:lnTo>
                    <a:pt x="78" y="24"/>
                  </a:lnTo>
                  <a:lnTo>
                    <a:pt x="121" y="16"/>
                  </a:lnTo>
                  <a:lnTo>
                    <a:pt x="173" y="8"/>
                  </a:lnTo>
                  <a:lnTo>
                    <a:pt x="182" y="0"/>
                  </a:lnTo>
                  <a:lnTo>
                    <a:pt x="217" y="0"/>
                  </a:lnTo>
                  <a:lnTo>
                    <a:pt x="286" y="56"/>
                  </a:lnTo>
                  <a:lnTo>
                    <a:pt x="286" y="80"/>
                  </a:lnTo>
                  <a:lnTo>
                    <a:pt x="277" y="104"/>
                  </a:lnTo>
                  <a:lnTo>
                    <a:pt x="269" y="12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grpSp>
          <p:nvGrpSpPr>
            <p:cNvPr id="117" name="Group 95">
              <a:extLst>
                <a:ext uri="{FF2B5EF4-FFF2-40B4-BE49-F238E27FC236}">
                  <a16:creationId xmlns="" xmlns:a16="http://schemas.microsoft.com/office/drawing/2014/main" id="{E0BF5242-64B7-4326-87D2-0BE497A8D337}"/>
                </a:ext>
              </a:extLst>
            </p:cNvPr>
            <p:cNvGrpSpPr>
              <a:grpSpLocks/>
            </p:cNvGrpSpPr>
            <p:nvPr/>
          </p:nvGrpSpPr>
          <p:grpSpPr bwMode="auto">
            <a:xfrm>
              <a:off x="4253905" y="2079255"/>
              <a:ext cx="3901774" cy="3293961"/>
              <a:chOff x="513" y="692"/>
              <a:chExt cx="3993" cy="3255"/>
            </a:xfrm>
          </p:grpSpPr>
          <p:sp>
            <p:nvSpPr>
              <p:cNvPr id="192" name="Freeform 121" descr="Blaues Seidenpapier">
                <a:extLst>
                  <a:ext uri="{FF2B5EF4-FFF2-40B4-BE49-F238E27FC236}">
                    <a16:creationId xmlns="" xmlns:a16="http://schemas.microsoft.com/office/drawing/2014/main" id="{C227DC57-FE9F-4194-AAC6-BF0D8C43596F}"/>
                  </a:ext>
                </a:extLst>
              </p:cNvPr>
              <p:cNvSpPr>
                <a:spLocks/>
              </p:cNvSpPr>
              <p:nvPr/>
            </p:nvSpPr>
            <p:spPr bwMode="auto">
              <a:xfrm>
                <a:off x="3608" y="692"/>
                <a:ext cx="898" cy="486"/>
              </a:xfrm>
              <a:custGeom>
                <a:avLst/>
                <a:gdLst>
                  <a:gd name="T0" fmla="*/ 2147483646 w 686"/>
                  <a:gd name="T1" fmla="*/ 2147483646 h 369"/>
                  <a:gd name="T2" fmla="*/ 2147483646 w 686"/>
                  <a:gd name="T3" fmla="*/ 2147483646 h 369"/>
                  <a:gd name="T4" fmla="*/ 2147483646 w 686"/>
                  <a:gd name="T5" fmla="*/ 2147483646 h 369"/>
                  <a:gd name="T6" fmla="*/ 2147483646 w 686"/>
                  <a:gd name="T7" fmla="*/ 2147483646 h 369"/>
                  <a:gd name="T8" fmla="*/ 2147483646 w 686"/>
                  <a:gd name="T9" fmla="*/ 2147483646 h 369"/>
                  <a:gd name="T10" fmla="*/ 2147483646 w 686"/>
                  <a:gd name="T11" fmla="*/ 2147483646 h 369"/>
                  <a:gd name="T12" fmla="*/ 2147483646 w 686"/>
                  <a:gd name="T13" fmla="*/ 2147483646 h 369"/>
                  <a:gd name="T14" fmla="*/ 2147483646 w 686"/>
                  <a:gd name="T15" fmla="*/ 2147483646 h 369"/>
                  <a:gd name="T16" fmla="*/ 2147483646 w 686"/>
                  <a:gd name="T17" fmla="*/ 2147483646 h 369"/>
                  <a:gd name="T18" fmla="*/ 2147483646 w 686"/>
                  <a:gd name="T19" fmla="*/ 2147483646 h 369"/>
                  <a:gd name="T20" fmla="*/ 2147483646 w 686"/>
                  <a:gd name="T21" fmla="*/ 2147483646 h 369"/>
                  <a:gd name="T22" fmla="*/ 2147483646 w 686"/>
                  <a:gd name="T23" fmla="*/ 2147483646 h 369"/>
                  <a:gd name="T24" fmla="*/ 2147483646 w 686"/>
                  <a:gd name="T25" fmla="*/ 2147483646 h 369"/>
                  <a:gd name="T26" fmla="*/ 2147483646 w 686"/>
                  <a:gd name="T27" fmla="*/ 2147483646 h 369"/>
                  <a:gd name="T28" fmla="*/ 2147483646 w 686"/>
                  <a:gd name="T29" fmla="*/ 2147483646 h 369"/>
                  <a:gd name="T30" fmla="*/ 2147483646 w 686"/>
                  <a:gd name="T31" fmla="*/ 2147483646 h 369"/>
                  <a:gd name="T32" fmla="*/ 2147483646 w 686"/>
                  <a:gd name="T33" fmla="*/ 2147483646 h 369"/>
                  <a:gd name="T34" fmla="*/ 2147483646 w 686"/>
                  <a:gd name="T35" fmla="*/ 2147483646 h 369"/>
                  <a:gd name="T36" fmla="*/ 2147483646 w 686"/>
                  <a:gd name="T37" fmla="*/ 2147483646 h 369"/>
                  <a:gd name="T38" fmla="*/ 2147483646 w 686"/>
                  <a:gd name="T39" fmla="*/ 2147483646 h 369"/>
                  <a:gd name="T40" fmla="*/ 2147483646 w 686"/>
                  <a:gd name="T41" fmla="*/ 2147483646 h 369"/>
                  <a:gd name="T42" fmla="*/ 2147483646 w 686"/>
                  <a:gd name="T43" fmla="*/ 2147483646 h 369"/>
                  <a:gd name="T44" fmla="*/ 2147483646 w 686"/>
                  <a:gd name="T45" fmla="*/ 2147483646 h 369"/>
                  <a:gd name="T46" fmla="*/ 2147483646 w 686"/>
                  <a:gd name="T47" fmla="*/ 2147483646 h 369"/>
                  <a:gd name="T48" fmla="*/ 2147483646 w 686"/>
                  <a:gd name="T49" fmla="*/ 2147483646 h 369"/>
                  <a:gd name="T50" fmla="*/ 2147483646 w 686"/>
                  <a:gd name="T51" fmla="*/ 2147483646 h 369"/>
                  <a:gd name="T52" fmla="*/ 2147483646 w 686"/>
                  <a:gd name="T53" fmla="*/ 0 h 369"/>
                  <a:gd name="T54" fmla="*/ 2147483646 w 686"/>
                  <a:gd name="T55" fmla="*/ 2147483646 h 369"/>
                  <a:gd name="T56" fmla="*/ 2147483646 w 686"/>
                  <a:gd name="T57" fmla="*/ 2147483646 h 369"/>
                  <a:gd name="T58" fmla="*/ 2147483646 w 686"/>
                  <a:gd name="T59" fmla="*/ 2147483646 h 369"/>
                  <a:gd name="T60" fmla="*/ 2147483646 w 686"/>
                  <a:gd name="T61" fmla="*/ 2147483646 h 369"/>
                  <a:gd name="T62" fmla="*/ 2147483646 w 686"/>
                  <a:gd name="T63" fmla="*/ 2147483646 h 369"/>
                  <a:gd name="T64" fmla="*/ 2147483646 w 686"/>
                  <a:gd name="T65" fmla="*/ 2147483646 h 369"/>
                  <a:gd name="T66" fmla="*/ 2147483646 w 686"/>
                  <a:gd name="T67" fmla="*/ 2147483646 h 369"/>
                  <a:gd name="T68" fmla="*/ 2147483646 w 686"/>
                  <a:gd name="T69" fmla="*/ 2147483646 h 369"/>
                  <a:gd name="T70" fmla="*/ 2147483646 w 686"/>
                  <a:gd name="T71" fmla="*/ 2147483646 h 369"/>
                  <a:gd name="T72" fmla="*/ 2147483646 w 686"/>
                  <a:gd name="T73" fmla="*/ 2147483646 h 369"/>
                  <a:gd name="T74" fmla="*/ 2147483646 w 686"/>
                  <a:gd name="T75" fmla="*/ 2147483646 h 369"/>
                  <a:gd name="T76" fmla="*/ 2147483646 w 686"/>
                  <a:gd name="T77" fmla="*/ 2147483646 h 369"/>
                  <a:gd name="T78" fmla="*/ 2147483646 w 686"/>
                  <a:gd name="T79" fmla="*/ 2147483646 h 369"/>
                  <a:gd name="T80" fmla="*/ 2147483646 w 686"/>
                  <a:gd name="T81" fmla="*/ 2147483646 h 369"/>
                  <a:gd name="T82" fmla="*/ 2147483646 w 686"/>
                  <a:gd name="T83" fmla="*/ 2147483646 h 369"/>
                  <a:gd name="T84" fmla="*/ 2147483646 w 686"/>
                  <a:gd name="T85" fmla="*/ 2147483646 h 369"/>
                  <a:gd name="T86" fmla="*/ 0 w 686"/>
                  <a:gd name="T87" fmla="*/ 2147483646 h 369"/>
                  <a:gd name="T88" fmla="*/ 2147483646 w 686"/>
                  <a:gd name="T89" fmla="*/ 2147483646 h 3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6"/>
                  <a:gd name="T136" fmla="*/ 0 h 369"/>
                  <a:gd name="T137" fmla="*/ 686 w 686"/>
                  <a:gd name="T138" fmla="*/ 369 h 3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6" h="369">
                    <a:moveTo>
                      <a:pt x="17" y="184"/>
                    </a:moveTo>
                    <a:lnTo>
                      <a:pt x="69" y="152"/>
                    </a:lnTo>
                    <a:lnTo>
                      <a:pt x="121" y="144"/>
                    </a:lnTo>
                    <a:lnTo>
                      <a:pt x="165" y="144"/>
                    </a:lnTo>
                    <a:lnTo>
                      <a:pt x="217" y="160"/>
                    </a:lnTo>
                    <a:lnTo>
                      <a:pt x="277" y="200"/>
                    </a:lnTo>
                    <a:lnTo>
                      <a:pt x="347" y="224"/>
                    </a:lnTo>
                    <a:lnTo>
                      <a:pt x="382" y="272"/>
                    </a:lnTo>
                    <a:lnTo>
                      <a:pt x="408" y="312"/>
                    </a:lnTo>
                    <a:lnTo>
                      <a:pt x="460" y="336"/>
                    </a:lnTo>
                    <a:lnTo>
                      <a:pt x="494" y="368"/>
                    </a:lnTo>
                    <a:lnTo>
                      <a:pt x="546" y="360"/>
                    </a:lnTo>
                    <a:lnTo>
                      <a:pt x="590" y="344"/>
                    </a:lnTo>
                    <a:lnTo>
                      <a:pt x="607" y="336"/>
                    </a:lnTo>
                    <a:lnTo>
                      <a:pt x="633" y="352"/>
                    </a:lnTo>
                    <a:lnTo>
                      <a:pt x="668" y="328"/>
                    </a:lnTo>
                    <a:lnTo>
                      <a:pt x="685" y="320"/>
                    </a:lnTo>
                    <a:lnTo>
                      <a:pt x="642" y="256"/>
                    </a:lnTo>
                    <a:lnTo>
                      <a:pt x="546" y="240"/>
                    </a:lnTo>
                    <a:lnTo>
                      <a:pt x="486" y="224"/>
                    </a:lnTo>
                    <a:lnTo>
                      <a:pt x="434" y="168"/>
                    </a:lnTo>
                    <a:lnTo>
                      <a:pt x="390" y="144"/>
                    </a:lnTo>
                    <a:lnTo>
                      <a:pt x="303" y="136"/>
                    </a:lnTo>
                    <a:lnTo>
                      <a:pt x="243" y="104"/>
                    </a:lnTo>
                    <a:lnTo>
                      <a:pt x="217" y="72"/>
                    </a:lnTo>
                    <a:lnTo>
                      <a:pt x="173" y="32"/>
                    </a:lnTo>
                    <a:lnTo>
                      <a:pt x="130" y="0"/>
                    </a:lnTo>
                    <a:lnTo>
                      <a:pt x="113" y="16"/>
                    </a:lnTo>
                    <a:lnTo>
                      <a:pt x="121" y="32"/>
                    </a:lnTo>
                    <a:lnTo>
                      <a:pt x="147" y="48"/>
                    </a:lnTo>
                    <a:lnTo>
                      <a:pt x="182" y="80"/>
                    </a:lnTo>
                    <a:lnTo>
                      <a:pt x="217" y="104"/>
                    </a:lnTo>
                    <a:lnTo>
                      <a:pt x="191" y="128"/>
                    </a:lnTo>
                    <a:lnTo>
                      <a:pt x="165" y="120"/>
                    </a:lnTo>
                    <a:lnTo>
                      <a:pt x="130" y="96"/>
                    </a:lnTo>
                    <a:lnTo>
                      <a:pt x="78" y="72"/>
                    </a:lnTo>
                    <a:lnTo>
                      <a:pt x="43" y="72"/>
                    </a:lnTo>
                    <a:lnTo>
                      <a:pt x="26" y="80"/>
                    </a:lnTo>
                    <a:lnTo>
                      <a:pt x="43" y="88"/>
                    </a:lnTo>
                    <a:lnTo>
                      <a:pt x="69" y="96"/>
                    </a:lnTo>
                    <a:lnTo>
                      <a:pt x="87" y="128"/>
                    </a:lnTo>
                    <a:lnTo>
                      <a:pt x="43" y="144"/>
                    </a:lnTo>
                    <a:lnTo>
                      <a:pt x="17" y="160"/>
                    </a:lnTo>
                    <a:lnTo>
                      <a:pt x="0" y="168"/>
                    </a:lnTo>
                    <a:lnTo>
                      <a:pt x="17" y="184"/>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3" name="Freeform 122" descr="Blaues Seidenpapier">
                <a:extLst>
                  <a:ext uri="{FF2B5EF4-FFF2-40B4-BE49-F238E27FC236}">
                    <a16:creationId xmlns="" xmlns:a16="http://schemas.microsoft.com/office/drawing/2014/main" id="{71747782-A048-4B99-9B30-804C9386FB61}"/>
                  </a:ext>
                </a:extLst>
              </p:cNvPr>
              <p:cNvSpPr>
                <a:spLocks/>
              </p:cNvSpPr>
              <p:nvPr/>
            </p:nvSpPr>
            <p:spPr bwMode="auto">
              <a:xfrm>
                <a:off x="3212" y="3293"/>
                <a:ext cx="454" cy="654"/>
              </a:xfrm>
              <a:custGeom>
                <a:avLst/>
                <a:gdLst>
                  <a:gd name="T0" fmla="*/ 2147483646 w 347"/>
                  <a:gd name="T1" fmla="*/ 2147483646 h 497"/>
                  <a:gd name="T2" fmla="*/ 2147483646 w 347"/>
                  <a:gd name="T3" fmla="*/ 2147483646 h 497"/>
                  <a:gd name="T4" fmla="*/ 2147483646 w 347"/>
                  <a:gd name="T5" fmla="*/ 2147483646 h 497"/>
                  <a:gd name="T6" fmla="*/ 2147483646 w 347"/>
                  <a:gd name="T7" fmla="*/ 0 h 497"/>
                  <a:gd name="T8" fmla="*/ 2147483646 w 347"/>
                  <a:gd name="T9" fmla="*/ 0 h 497"/>
                  <a:gd name="T10" fmla="*/ 2147483646 w 347"/>
                  <a:gd name="T11" fmla="*/ 2147483646 h 497"/>
                  <a:gd name="T12" fmla="*/ 2147483646 w 347"/>
                  <a:gd name="T13" fmla="*/ 2147483646 h 497"/>
                  <a:gd name="T14" fmla="*/ 2147483646 w 347"/>
                  <a:gd name="T15" fmla="*/ 2147483646 h 497"/>
                  <a:gd name="T16" fmla="*/ 2147483646 w 347"/>
                  <a:gd name="T17" fmla="*/ 2147483646 h 497"/>
                  <a:gd name="T18" fmla="*/ 2147483646 w 347"/>
                  <a:gd name="T19" fmla="*/ 2147483646 h 497"/>
                  <a:gd name="T20" fmla="*/ 2147483646 w 347"/>
                  <a:gd name="T21" fmla="*/ 2147483646 h 497"/>
                  <a:gd name="T22" fmla="*/ 2147483646 w 347"/>
                  <a:gd name="T23" fmla="*/ 2147483646 h 497"/>
                  <a:gd name="T24" fmla="*/ 2147483646 w 347"/>
                  <a:gd name="T25" fmla="*/ 2147483646 h 497"/>
                  <a:gd name="T26" fmla="*/ 2147483646 w 347"/>
                  <a:gd name="T27" fmla="*/ 2147483646 h 497"/>
                  <a:gd name="T28" fmla="*/ 2147483646 w 347"/>
                  <a:gd name="T29" fmla="*/ 2147483646 h 497"/>
                  <a:gd name="T30" fmla="*/ 2147483646 w 347"/>
                  <a:gd name="T31" fmla="*/ 2147483646 h 497"/>
                  <a:gd name="T32" fmla="*/ 0 w 347"/>
                  <a:gd name="T33" fmla="*/ 2147483646 h 497"/>
                  <a:gd name="T34" fmla="*/ 2147483646 w 347"/>
                  <a:gd name="T35" fmla="*/ 2147483646 h 497"/>
                  <a:gd name="T36" fmla="*/ 2147483646 w 347"/>
                  <a:gd name="T37" fmla="*/ 2147483646 h 497"/>
                  <a:gd name="T38" fmla="*/ 2147483646 w 347"/>
                  <a:gd name="T39" fmla="*/ 2147483646 h 497"/>
                  <a:gd name="T40" fmla="*/ 2147483646 w 347"/>
                  <a:gd name="T41" fmla="*/ 2147483646 h 497"/>
                  <a:gd name="T42" fmla="*/ 2147483646 w 347"/>
                  <a:gd name="T43" fmla="*/ 2147483646 h 497"/>
                  <a:gd name="T44" fmla="*/ 2147483646 w 347"/>
                  <a:gd name="T45" fmla="*/ 2147483646 h 497"/>
                  <a:gd name="T46" fmla="*/ 2147483646 w 347"/>
                  <a:gd name="T47" fmla="*/ 2147483646 h 497"/>
                  <a:gd name="T48" fmla="*/ 2147483646 w 347"/>
                  <a:gd name="T49" fmla="*/ 2147483646 h 497"/>
                  <a:gd name="T50" fmla="*/ 2147483646 w 347"/>
                  <a:gd name="T51" fmla="*/ 2147483646 h 497"/>
                  <a:gd name="T52" fmla="*/ 2147483646 w 347"/>
                  <a:gd name="T53" fmla="*/ 2147483646 h 497"/>
                  <a:gd name="T54" fmla="*/ 2147483646 w 347"/>
                  <a:gd name="T55" fmla="*/ 2147483646 h 497"/>
                  <a:gd name="T56" fmla="*/ 2147483646 w 347"/>
                  <a:gd name="T57" fmla="*/ 2147483646 h 497"/>
                  <a:gd name="T58" fmla="*/ 2147483646 w 347"/>
                  <a:gd name="T59" fmla="*/ 2147483646 h 497"/>
                  <a:gd name="T60" fmla="*/ 2147483646 w 347"/>
                  <a:gd name="T61" fmla="*/ 2147483646 h 497"/>
                  <a:gd name="T62" fmla="*/ 2147483646 w 347"/>
                  <a:gd name="T63" fmla="*/ 2147483646 h 497"/>
                  <a:gd name="T64" fmla="*/ 2147483646 w 347"/>
                  <a:gd name="T65" fmla="*/ 2147483646 h 497"/>
                  <a:gd name="T66" fmla="*/ 2147483646 w 347"/>
                  <a:gd name="T67" fmla="*/ 2147483646 h 497"/>
                  <a:gd name="T68" fmla="*/ 2147483646 w 347"/>
                  <a:gd name="T69" fmla="*/ 2147483646 h 497"/>
                  <a:gd name="T70" fmla="*/ 2147483646 w 347"/>
                  <a:gd name="T71" fmla="*/ 2147483646 h 497"/>
                  <a:gd name="T72" fmla="*/ 2147483646 w 347"/>
                  <a:gd name="T73" fmla="*/ 2147483646 h 497"/>
                  <a:gd name="T74" fmla="*/ 2147483646 w 347"/>
                  <a:gd name="T75" fmla="*/ 2147483646 h 497"/>
                  <a:gd name="T76" fmla="*/ 2147483646 w 347"/>
                  <a:gd name="T77" fmla="*/ 2147483646 h 4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7"/>
                  <a:gd name="T118" fmla="*/ 0 h 497"/>
                  <a:gd name="T119" fmla="*/ 347 w 347"/>
                  <a:gd name="T120" fmla="*/ 497 h 4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7" h="497">
                    <a:moveTo>
                      <a:pt x="294" y="40"/>
                    </a:moveTo>
                    <a:lnTo>
                      <a:pt x="329" y="32"/>
                    </a:lnTo>
                    <a:lnTo>
                      <a:pt x="346" y="16"/>
                    </a:lnTo>
                    <a:lnTo>
                      <a:pt x="311" y="0"/>
                    </a:lnTo>
                    <a:lnTo>
                      <a:pt x="303" y="0"/>
                    </a:lnTo>
                    <a:lnTo>
                      <a:pt x="277" y="16"/>
                    </a:lnTo>
                    <a:lnTo>
                      <a:pt x="268" y="8"/>
                    </a:lnTo>
                    <a:lnTo>
                      <a:pt x="251" y="8"/>
                    </a:lnTo>
                    <a:lnTo>
                      <a:pt x="225" y="24"/>
                    </a:lnTo>
                    <a:lnTo>
                      <a:pt x="199" y="40"/>
                    </a:lnTo>
                    <a:lnTo>
                      <a:pt x="182" y="64"/>
                    </a:lnTo>
                    <a:lnTo>
                      <a:pt x="182" y="128"/>
                    </a:lnTo>
                    <a:lnTo>
                      <a:pt x="130" y="176"/>
                    </a:lnTo>
                    <a:lnTo>
                      <a:pt x="78" y="232"/>
                    </a:lnTo>
                    <a:lnTo>
                      <a:pt x="52" y="232"/>
                    </a:lnTo>
                    <a:lnTo>
                      <a:pt x="26" y="200"/>
                    </a:lnTo>
                    <a:lnTo>
                      <a:pt x="0" y="216"/>
                    </a:lnTo>
                    <a:lnTo>
                      <a:pt x="9" y="248"/>
                    </a:lnTo>
                    <a:lnTo>
                      <a:pt x="69" y="296"/>
                    </a:lnTo>
                    <a:lnTo>
                      <a:pt x="69" y="328"/>
                    </a:lnTo>
                    <a:lnTo>
                      <a:pt x="43" y="360"/>
                    </a:lnTo>
                    <a:lnTo>
                      <a:pt x="52" y="424"/>
                    </a:lnTo>
                    <a:lnTo>
                      <a:pt x="69" y="488"/>
                    </a:lnTo>
                    <a:lnTo>
                      <a:pt x="87" y="496"/>
                    </a:lnTo>
                    <a:lnTo>
                      <a:pt x="112" y="488"/>
                    </a:lnTo>
                    <a:lnTo>
                      <a:pt x="95" y="456"/>
                    </a:lnTo>
                    <a:lnTo>
                      <a:pt x="78" y="408"/>
                    </a:lnTo>
                    <a:lnTo>
                      <a:pt x="95" y="376"/>
                    </a:lnTo>
                    <a:lnTo>
                      <a:pt x="112" y="376"/>
                    </a:lnTo>
                    <a:lnTo>
                      <a:pt x="121" y="344"/>
                    </a:lnTo>
                    <a:lnTo>
                      <a:pt x="104" y="320"/>
                    </a:lnTo>
                    <a:lnTo>
                      <a:pt x="87" y="280"/>
                    </a:lnTo>
                    <a:lnTo>
                      <a:pt x="156" y="216"/>
                    </a:lnTo>
                    <a:lnTo>
                      <a:pt x="208" y="168"/>
                    </a:lnTo>
                    <a:lnTo>
                      <a:pt x="216" y="120"/>
                    </a:lnTo>
                    <a:lnTo>
                      <a:pt x="208" y="80"/>
                    </a:lnTo>
                    <a:lnTo>
                      <a:pt x="242" y="56"/>
                    </a:lnTo>
                    <a:lnTo>
                      <a:pt x="268" y="56"/>
                    </a:lnTo>
                    <a:lnTo>
                      <a:pt x="294" y="4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4" name="Freeform 123" descr="Blaues Seidenpapier">
                <a:extLst>
                  <a:ext uri="{FF2B5EF4-FFF2-40B4-BE49-F238E27FC236}">
                    <a16:creationId xmlns="" xmlns:a16="http://schemas.microsoft.com/office/drawing/2014/main" id="{EC0FCF51-805C-4BCF-AB7A-45BDC8463CF0}"/>
                  </a:ext>
                </a:extLst>
              </p:cNvPr>
              <p:cNvSpPr>
                <a:spLocks/>
              </p:cNvSpPr>
              <p:nvPr/>
            </p:nvSpPr>
            <p:spPr bwMode="auto">
              <a:xfrm>
                <a:off x="3643" y="3461"/>
                <a:ext cx="295" cy="212"/>
              </a:xfrm>
              <a:custGeom>
                <a:avLst/>
                <a:gdLst>
                  <a:gd name="T0" fmla="*/ 2147483646 w 226"/>
                  <a:gd name="T1" fmla="*/ 2147483646 h 161"/>
                  <a:gd name="T2" fmla="*/ 0 w 226"/>
                  <a:gd name="T3" fmla="*/ 2147483646 h 161"/>
                  <a:gd name="T4" fmla="*/ 2147483646 w 226"/>
                  <a:gd name="T5" fmla="*/ 2147483646 h 161"/>
                  <a:gd name="T6" fmla="*/ 2147483646 w 226"/>
                  <a:gd name="T7" fmla="*/ 2147483646 h 161"/>
                  <a:gd name="T8" fmla="*/ 2147483646 w 226"/>
                  <a:gd name="T9" fmla="*/ 2147483646 h 161"/>
                  <a:gd name="T10" fmla="*/ 2147483646 w 226"/>
                  <a:gd name="T11" fmla="*/ 2147483646 h 161"/>
                  <a:gd name="T12" fmla="*/ 2147483646 w 226"/>
                  <a:gd name="T13" fmla="*/ 2147483646 h 161"/>
                  <a:gd name="T14" fmla="*/ 2147483646 w 226"/>
                  <a:gd name="T15" fmla="*/ 2147483646 h 161"/>
                  <a:gd name="T16" fmla="*/ 2147483646 w 226"/>
                  <a:gd name="T17" fmla="*/ 2147483646 h 161"/>
                  <a:gd name="T18" fmla="*/ 2147483646 w 226"/>
                  <a:gd name="T19" fmla="*/ 2147483646 h 161"/>
                  <a:gd name="T20" fmla="*/ 2147483646 w 226"/>
                  <a:gd name="T21" fmla="*/ 2147483646 h 161"/>
                  <a:gd name="T22" fmla="*/ 2147483646 w 226"/>
                  <a:gd name="T23" fmla="*/ 2147483646 h 161"/>
                  <a:gd name="T24" fmla="*/ 2147483646 w 226"/>
                  <a:gd name="T25" fmla="*/ 2147483646 h 161"/>
                  <a:gd name="T26" fmla="*/ 2147483646 w 226"/>
                  <a:gd name="T27" fmla="*/ 0 h 161"/>
                  <a:gd name="T28" fmla="*/ 2147483646 w 226"/>
                  <a:gd name="T29" fmla="*/ 2147483646 h 161"/>
                  <a:gd name="T30" fmla="*/ 2147483646 w 226"/>
                  <a:gd name="T31" fmla="*/ 2147483646 h 161"/>
                  <a:gd name="T32" fmla="*/ 2147483646 w 226"/>
                  <a:gd name="T33" fmla="*/ 2147483646 h 161"/>
                  <a:gd name="T34" fmla="*/ 2147483646 w 226"/>
                  <a:gd name="T35" fmla="*/ 2147483646 h 161"/>
                  <a:gd name="T36" fmla="*/ 2147483646 w 226"/>
                  <a:gd name="T37" fmla="*/ 2147483646 h 161"/>
                  <a:gd name="T38" fmla="*/ 2147483646 w 226"/>
                  <a:gd name="T39" fmla="*/ 2147483646 h 161"/>
                  <a:gd name="T40" fmla="*/ 2147483646 w 226"/>
                  <a:gd name="T41" fmla="*/ 2147483646 h 161"/>
                  <a:gd name="T42" fmla="*/ 2147483646 w 226"/>
                  <a:gd name="T43" fmla="*/ 2147483646 h 161"/>
                  <a:gd name="T44" fmla="*/ 2147483646 w 226"/>
                  <a:gd name="T45" fmla="*/ 2147483646 h 161"/>
                  <a:gd name="T46" fmla="*/ 2147483646 w 226"/>
                  <a:gd name="T47" fmla="*/ 2147483646 h 161"/>
                  <a:gd name="T48" fmla="*/ 2147483646 w 226"/>
                  <a:gd name="T49" fmla="*/ 2147483646 h 161"/>
                  <a:gd name="T50" fmla="*/ 2147483646 w 226"/>
                  <a:gd name="T51" fmla="*/ 2147483646 h 161"/>
                  <a:gd name="T52" fmla="*/ 2147483646 w 226"/>
                  <a:gd name="T53" fmla="*/ 2147483646 h 161"/>
                  <a:gd name="T54" fmla="*/ 2147483646 w 226"/>
                  <a:gd name="T55" fmla="*/ 2147483646 h 161"/>
                  <a:gd name="T56" fmla="*/ 2147483646 w 226"/>
                  <a:gd name="T57" fmla="*/ 2147483646 h 161"/>
                  <a:gd name="T58" fmla="*/ 2147483646 w 226"/>
                  <a:gd name="T59" fmla="*/ 2147483646 h 161"/>
                  <a:gd name="T60" fmla="*/ 2147483646 w 226"/>
                  <a:gd name="T61" fmla="*/ 2147483646 h 161"/>
                  <a:gd name="T62" fmla="*/ 2147483646 w 226"/>
                  <a:gd name="T63" fmla="*/ 2147483646 h 161"/>
                  <a:gd name="T64" fmla="*/ 2147483646 w 226"/>
                  <a:gd name="T65" fmla="*/ 2147483646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6"/>
                  <a:gd name="T100" fmla="*/ 0 h 161"/>
                  <a:gd name="T101" fmla="*/ 226 w 2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6" h="161">
                    <a:moveTo>
                      <a:pt x="9" y="64"/>
                    </a:moveTo>
                    <a:lnTo>
                      <a:pt x="0" y="32"/>
                    </a:lnTo>
                    <a:lnTo>
                      <a:pt x="17" y="24"/>
                    </a:lnTo>
                    <a:lnTo>
                      <a:pt x="17" y="64"/>
                    </a:lnTo>
                    <a:lnTo>
                      <a:pt x="26" y="64"/>
                    </a:lnTo>
                    <a:lnTo>
                      <a:pt x="35" y="96"/>
                    </a:lnTo>
                    <a:lnTo>
                      <a:pt x="43" y="112"/>
                    </a:lnTo>
                    <a:lnTo>
                      <a:pt x="61" y="104"/>
                    </a:lnTo>
                    <a:lnTo>
                      <a:pt x="61" y="56"/>
                    </a:lnTo>
                    <a:lnTo>
                      <a:pt x="69" y="24"/>
                    </a:lnTo>
                    <a:lnTo>
                      <a:pt x="95" y="16"/>
                    </a:lnTo>
                    <a:lnTo>
                      <a:pt x="138" y="8"/>
                    </a:lnTo>
                    <a:lnTo>
                      <a:pt x="173" y="8"/>
                    </a:lnTo>
                    <a:lnTo>
                      <a:pt x="199" y="0"/>
                    </a:lnTo>
                    <a:lnTo>
                      <a:pt x="225" y="8"/>
                    </a:lnTo>
                    <a:lnTo>
                      <a:pt x="208" y="24"/>
                    </a:lnTo>
                    <a:lnTo>
                      <a:pt x="182" y="24"/>
                    </a:lnTo>
                    <a:lnTo>
                      <a:pt x="147" y="32"/>
                    </a:lnTo>
                    <a:lnTo>
                      <a:pt x="113" y="40"/>
                    </a:lnTo>
                    <a:lnTo>
                      <a:pt x="87" y="48"/>
                    </a:lnTo>
                    <a:lnTo>
                      <a:pt x="78" y="72"/>
                    </a:lnTo>
                    <a:lnTo>
                      <a:pt x="87" y="104"/>
                    </a:lnTo>
                    <a:lnTo>
                      <a:pt x="104" y="128"/>
                    </a:lnTo>
                    <a:lnTo>
                      <a:pt x="104" y="152"/>
                    </a:lnTo>
                    <a:lnTo>
                      <a:pt x="87" y="152"/>
                    </a:lnTo>
                    <a:lnTo>
                      <a:pt x="78" y="136"/>
                    </a:lnTo>
                    <a:lnTo>
                      <a:pt x="69" y="120"/>
                    </a:lnTo>
                    <a:lnTo>
                      <a:pt x="61" y="136"/>
                    </a:lnTo>
                    <a:lnTo>
                      <a:pt x="61" y="152"/>
                    </a:lnTo>
                    <a:lnTo>
                      <a:pt x="43" y="160"/>
                    </a:lnTo>
                    <a:lnTo>
                      <a:pt x="17" y="120"/>
                    </a:lnTo>
                    <a:lnTo>
                      <a:pt x="17" y="96"/>
                    </a:lnTo>
                    <a:lnTo>
                      <a:pt x="9" y="64"/>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5" name="Freeform 124" descr="Blaues Seidenpapier">
                <a:extLst>
                  <a:ext uri="{FF2B5EF4-FFF2-40B4-BE49-F238E27FC236}">
                    <a16:creationId xmlns="" xmlns:a16="http://schemas.microsoft.com/office/drawing/2014/main" id="{DEF60BFF-A675-4065-8573-821DBB68A30D}"/>
                  </a:ext>
                </a:extLst>
              </p:cNvPr>
              <p:cNvSpPr>
                <a:spLocks/>
              </p:cNvSpPr>
              <p:nvPr/>
            </p:nvSpPr>
            <p:spPr bwMode="auto">
              <a:xfrm>
                <a:off x="513" y="2714"/>
                <a:ext cx="898" cy="443"/>
              </a:xfrm>
              <a:custGeom>
                <a:avLst/>
                <a:gdLst>
                  <a:gd name="T0" fmla="*/ 2147483646 w 686"/>
                  <a:gd name="T1" fmla="*/ 2147483646 h 337"/>
                  <a:gd name="T2" fmla="*/ 2147483646 w 686"/>
                  <a:gd name="T3" fmla="*/ 2147483646 h 337"/>
                  <a:gd name="T4" fmla="*/ 2147483646 w 686"/>
                  <a:gd name="T5" fmla="*/ 2147483646 h 337"/>
                  <a:gd name="T6" fmla="*/ 2147483646 w 686"/>
                  <a:gd name="T7" fmla="*/ 2147483646 h 337"/>
                  <a:gd name="T8" fmla="*/ 2147483646 w 686"/>
                  <a:gd name="T9" fmla="*/ 2147483646 h 337"/>
                  <a:gd name="T10" fmla="*/ 2147483646 w 686"/>
                  <a:gd name="T11" fmla="*/ 2147483646 h 337"/>
                  <a:gd name="T12" fmla="*/ 2147483646 w 686"/>
                  <a:gd name="T13" fmla="*/ 2147483646 h 337"/>
                  <a:gd name="T14" fmla="*/ 2147483646 w 686"/>
                  <a:gd name="T15" fmla="*/ 2147483646 h 337"/>
                  <a:gd name="T16" fmla="*/ 2147483646 w 686"/>
                  <a:gd name="T17" fmla="*/ 2147483646 h 337"/>
                  <a:gd name="T18" fmla="*/ 2147483646 w 686"/>
                  <a:gd name="T19" fmla="*/ 2147483646 h 337"/>
                  <a:gd name="T20" fmla="*/ 2147483646 w 686"/>
                  <a:gd name="T21" fmla="*/ 2147483646 h 337"/>
                  <a:gd name="T22" fmla="*/ 2147483646 w 686"/>
                  <a:gd name="T23" fmla="*/ 2147483646 h 337"/>
                  <a:gd name="T24" fmla="*/ 2147483646 w 686"/>
                  <a:gd name="T25" fmla="*/ 2147483646 h 337"/>
                  <a:gd name="T26" fmla="*/ 2147483646 w 686"/>
                  <a:gd name="T27" fmla="*/ 2147483646 h 337"/>
                  <a:gd name="T28" fmla="*/ 2147483646 w 686"/>
                  <a:gd name="T29" fmla="*/ 2147483646 h 337"/>
                  <a:gd name="T30" fmla="*/ 2147483646 w 686"/>
                  <a:gd name="T31" fmla="*/ 2147483646 h 337"/>
                  <a:gd name="T32" fmla="*/ 2147483646 w 686"/>
                  <a:gd name="T33" fmla="*/ 2147483646 h 337"/>
                  <a:gd name="T34" fmla="*/ 2147483646 w 686"/>
                  <a:gd name="T35" fmla="*/ 2147483646 h 337"/>
                  <a:gd name="T36" fmla="*/ 2147483646 w 686"/>
                  <a:gd name="T37" fmla="*/ 2147483646 h 337"/>
                  <a:gd name="T38" fmla="*/ 2147483646 w 686"/>
                  <a:gd name="T39" fmla="*/ 2147483646 h 337"/>
                  <a:gd name="T40" fmla="*/ 2147483646 w 686"/>
                  <a:gd name="T41" fmla="*/ 2147483646 h 337"/>
                  <a:gd name="T42" fmla="*/ 2147483646 w 686"/>
                  <a:gd name="T43" fmla="*/ 0 h 337"/>
                  <a:gd name="T44" fmla="*/ 2147483646 w 686"/>
                  <a:gd name="T45" fmla="*/ 0 h 337"/>
                  <a:gd name="T46" fmla="*/ 2147483646 w 686"/>
                  <a:gd name="T47" fmla="*/ 0 h 337"/>
                  <a:gd name="T48" fmla="*/ 2147483646 w 686"/>
                  <a:gd name="T49" fmla="*/ 2147483646 h 337"/>
                  <a:gd name="T50" fmla="*/ 2147483646 w 686"/>
                  <a:gd name="T51" fmla="*/ 2147483646 h 337"/>
                  <a:gd name="T52" fmla="*/ 2147483646 w 686"/>
                  <a:gd name="T53" fmla="*/ 2147483646 h 337"/>
                  <a:gd name="T54" fmla="*/ 2147483646 w 686"/>
                  <a:gd name="T55" fmla="*/ 2147483646 h 337"/>
                  <a:gd name="T56" fmla="*/ 2147483646 w 686"/>
                  <a:gd name="T57" fmla="*/ 2147483646 h 337"/>
                  <a:gd name="T58" fmla="*/ 2147483646 w 686"/>
                  <a:gd name="T59" fmla="*/ 2147483646 h 337"/>
                  <a:gd name="T60" fmla="*/ 2147483646 w 686"/>
                  <a:gd name="T61" fmla="*/ 2147483646 h 337"/>
                  <a:gd name="T62" fmla="*/ 2147483646 w 686"/>
                  <a:gd name="T63" fmla="*/ 2147483646 h 337"/>
                  <a:gd name="T64" fmla="*/ 2147483646 w 686"/>
                  <a:gd name="T65" fmla="*/ 2147483646 h 337"/>
                  <a:gd name="T66" fmla="*/ 2147483646 w 686"/>
                  <a:gd name="T67" fmla="*/ 2147483646 h 337"/>
                  <a:gd name="T68" fmla="*/ 2147483646 w 686"/>
                  <a:gd name="T69" fmla="*/ 2147483646 h 337"/>
                  <a:gd name="T70" fmla="*/ 2147483646 w 686"/>
                  <a:gd name="T71" fmla="*/ 2147483646 h 337"/>
                  <a:gd name="T72" fmla="*/ 2147483646 w 686"/>
                  <a:gd name="T73" fmla="*/ 2147483646 h 337"/>
                  <a:gd name="T74" fmla="*/ 0 w 686"/>
                  <a:gd name="T75" fmla="*/ 2147483646 h 337"/>
                  <a:gd name="T76" fmla="*/ 2147483646 w 686"/>
                  <a:gd name="T77" fmla="*/ 2147483646 h 337"/>
                  <a:gd name="T78" fmla="*/ 2147483646 w 686"/>
                  <a:gd name="T79" fmla="*/ 2147483646 h 337"/>
                  <a:gd name="T80" fmla="*/ 2147483646 w 686"/>
                  <a:gd name="T81" fmla="*/ 2147483646 h 337"/>
                  <a:gd name="T82" fmla="*/ 2147483646 w 686"/>
                  <a:gd name="T83" fmla="*/ 2147483646 h 337"/>
                  <a:gd name="T84" fmla="*/ 2147483646 w 686"/>
                  <a:gd name="T85" fmla="*/ 2147483646 h 337"/>
                  <a:gd name="T86" fmla="*/ 2147483646 w 686"/>
                  <a:gd name="T87" fmla="*/ 2147483646 h 3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6"/>
                  <a:gd name="T133" fmla="*/ 0 h 337"/>
                  <a:gd name="T134" fmla="*/ 686 w 686"/>
                  <a:gd name="T135" fmla="*/ 337 h 3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6" h="337">
                    <a:moveTo>
                      <a:pt x="95" y="248"/>
                    </a:moveTo>
                    <a:lnTo>
                      <a:pt x="130" y="200"/>
                    </a:lnTo>
                    <a:lnTo>
                      <a:pt x="156" y="168"/>
                    </a:lnTo>
                    <a:lnTo>
                      <a:pt x="234" y="200"/>
                    </a:lnTo>
                    <a:lnTo>
                      <a:pt x="251" y="192"/>
                    </a:lnTo>
                    <a:lnTo>
                      <a:pt x="286" y="168"/>
                    </a:lnTo>
                    <a:lnTo>
                      <a:pt x="338" y="128"/>
                    </a:lnTo>
                    <a:lnTo>
                      <a:pt x="399" y="136"/>
                    </a:lnTo>
                    <a:lnTo>
                      <a:pt x="434" y="136"/>
                    </a:lnTo>
                    <a:lnTo>
                      <a:pt x="555" y="136"/>
                    </a:lnTo>
                    <a:lnTo>
                      <a:pt x="572" y="152"/>
                    </a:lnTo>
                    <a:lnTo>
                      <a:pt x="590" y="152"/>
                    </a:lnTo>
                    <a:lnTo>
                      <a:pt x="616" y="160"/>
                    </a:lnTo>
                    <a:lnTo>
                      <a:pt x="642" y="160"/>
                    </a:lnTo>
                    <a:lnTo>
                      <a:pt x="668" y="144"/>
                    </a:lnTo>
                    <a:lnTo>
                      <a:pt x="685" y="120"/>
                    </a:lnTo>
                    <a:lnTo>
                      <a:pt x="668" y="112"/>
                    </a:lnTo>
                    <a:lnTo>
                      <a:pt x="659" y="88"/>
                    </a:lnTo>
                    <a:lnTo>
                      <a:pt x="598" y="64"/>
                    </a:lnTo>
                    <a:lnTo>
                      <a:pt x="520" y="32"/>
                    </a:lnTo>
                    <a:lnTo>
                      <a:pt x="477" y="8"/>
                    </a:lnTo>
                    <a:lnTo>
                      <a:pt x="399" y="0"/>
                    </a:lnTo>
                    <a:lnTo>
                      <a:pt x="338" y="0"/>
                    </a:lnTo>
                    <a:lnTo>
                      <a:pt x="303" y="0"/>
                    </a:lnTo>
                    <a:lnTo>
                      <a:pt x="277" y="24"/>
                    </a:lnTo>
                    <a:lnTo>
                      <a:pt x="251" y="48"/>
                    </a:lnTo>
                    <a:lnTo>
                      <a:pt x="208" y="56"/>
                    </a:lnTo>
                    <a:lnTo>
                      <a:pt x="191" y="48"/>
                    </a:lnTo>
                    <a:lnTo>
                      <a:pt x="165" y="56"/>
                    </a:lnTo>
                    <a:lnTo>
                      <a:pt x="139" y="96"/>
                    </a:lnTo>
                    <a:lnTo>
                      <a:pt x="121" y="120"/>
                    </a:lnTo>
                    <a:lnTo>
                      <a:pt x="113" y="136"/>
                    </a:lnTo>
                    <a:lnTo>
                      <a:pt x="95" y="168"/>
                    </a:lnTo>
                    <a:lnTo>
                      <a:pt x="78" y="192"/>
                    </a:lnTo>
                    <a:lnTo>
                      <a:pt x="52" y="224"/>
                    </a:lnTo>
                    <a:lnTo>
                      <a:pt x="17" y="256"/>
                    </a:lnTo>
                    <a:lnTo>
                      <a:pt x="9" y="296"/>
                    </a:lnTo>
                    <a:lnTo>
                      <a:pt x="0" y="328"/>
                    </a:lnTo>
                    <a:lnTo>
                      <a:pt x="9" y="336"/>
                    </a:lnTo>
                    <a:lnTo>
                      <a:pt x="35" y="328"/>
                    </a:lnTo>
                    <a:lnTo>
                      <a:pt x="52" y="288"/>
                    </a:lnTo>
                    <a:lnTo>
                      <a:pt x="69" y="264"/>
                    </a:lnTo>
                    <a:lnTo>
                      <a:pt x="87" y="248"/>
                    </a:lnTo>
                    <a:lnTo>
                      <a:pt x="95" y="248"/>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6" name="Freeform 125" descr="Blaues Seidenpapier">
                <a:extLst>
                  <a:ext uri="{FF2B5EF4-FFF2-40B4-BE49-F238E27FC236}">
                    <a16:creationId xmlns="" xmlns:a16="http://schemas.microsoft.com/office/drawing/2014/main" id="{A78DCA41-1EDF-4952-818B-D214EF40A30C}"/>
                  </a:ext>
                </a:extLst>
              </p:cNvPr>
              <p:cNvSpPr>
                <a:spLocks/>
              </p:cNvSpPr>
              <p:nvPr/>
            </p:nvSpPr>
            <p:spPr bwMode="auto">
              <a:xfrm>
                <a:off x="1080" y="1945"/>
                <a:ext cx="501" cy="317"/>
              </a:xfrm>
              <a:custGeom>
                <a:avLst/>
                <a:gdLst>
                  <a:gd name="T0" fmla="*/ 2147483646 w 383"/>
                  <a:gd name="T1" fmla="*/ 0 h 241"/>
                  <a:gd name="T2" fmla="*/ 2147483646 w 383"/>
                  <a:gd name="T3" fmla="*/ 2147483646 h 241"/>
                  <a:gd name="T4" fmla="*/ 2147483646 w 383"/>
                  <a:gd name="T5" fmla="*/ 2147483646 h 241"/>
                  <a:gd name="T6" fmla="*/ 2147483646 w 383"/>
                  <a:gd name="T7" fmla="*/ 2147483646 h 241"/>
                  <a:gd name="T8" fmla="*/ 2147483646 w 383"/>
                  <a:gd name="T9" fmla="*/ 2147483646 h 241"/>
                  <a:gd name="T10" fmla="*/ 2147483646 w 383"/>
                  <a:gd name="T11" fmla="*/ 2147483646 h 241"/>
                  <a:gd name="T12" fmla="*/ 2147483646 w 383"/>
                  <a:gd name="T13" fmla="*/ 2147483646 h 241"/>
                  <a:gd name="T14" fmla="*/ 2147483646 w 383"/>
                  <a:gd name="T15" fmla="*/ 2147483646 h 241"/>
                  <a:gd name="T16" fmla="*/ 2147483646 w 383"/>
                  <a:gd name="T17" fmla="*/ 2147483646 h 241"/>
                  <a:gd name="T18" fmla="*/ 2147483646 w 383"/>
                  <a:gd name="T19" fmla="*/ 2147483646 h 241"/>
                  <a:gd name="T20" fmla="*/ 0 w 383"/>
                  <a:gd name="T21" fmla="*/ 2147483646 h 241"/>
                  <a:gd name="T22" fmla="*/ 2147483646 w 383"/>
                  <a:gd name="T23" fmla="*/ 2147483646 h 241"/>
                  <a:gd name="T24" fmla="*/ 2147483646 w 383"/>
                  <a:gd name="T25" fmla="*/ 2147483646 h 241"/>
                  <a:gd name="T26" fmla="*/ 2147483646 w 383"/>
                  <a:gd name="T27" fmla="*/ 2147483646 h 241"/>
                  <a:gd name="T28" fmla="*/ 2147483646 w 383"/>
                  <a:gd name="T29" fmla="*/ 2147483646 h 241"/>
                  <a:gd name="T30" fmla="*/ 2147483646 w 383"/>
                  <a:gd name="T31" fmla="*/ 2147483646 h 241"/>
                  <a:gd name="T32" fmla="*/ 2147483646 w 383"/>
                  <a:gd name="T33" fmla="*/ 2147483646 h 241"/>
                  <a:gd name="T34" fmla="*/ 2147483646 w 383"/>
                  <a:gd name="T35" fmla="*/ 2147483646 h 241"/>
                  <a:gd name="T36" fmla="*/ 2147483646 w 383"/>
                  <a:gd name="T37" fmla="*/ 2147483646 h 241"/>
                  <a:gd name="T38" fmla="*/ 2147483646 w 383"/>
                  <a:gd name="T39" fmla="*/ 2147483646 h 241"/>
                  <a:gd name="T40" fmla="*/ 2147483646 w 383"/>
                  <a:gd name="T41" fmla="*/ 2147483646 h 241"/>
                  <a:gd name="T42" fmla="*/ 2147483646 w 383"/>
                  <a:gd name="T43" fmla="*/ 2147483646 h 241"/>
                  <a:gd name="T44" fmla="*/ 2147483646 w 383"/>
                  <a:gd name="T45" fmla="*/ 2147483646 h 241"/>
                  <a:gd name="T46" fmla="*/ 2147483646 w 383"/>
                  <a:gd name="T47" fmla="*/ 0 h 2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3"/>
                  <a:gd name="T73" fmla="*/ 0 h 241"/>
                  <a:gd name="T74" fmla="*/ 383 w 383"/>
                  <a:gd name="T75" fmla="*/ 241 h 2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3" h="241">
                    <a:moveTo>
                      <a:pt x="356" y="0"/>
                    </a:moveTo>
                    <a:lnTo>
                      <a:pt x="321" y="8"/>
                    </a:lnTo>
                    <a:lnTo>
                      <a:pt x="269" y="24"/>
                    </a:lnTo>
                    <a:lnTo>
                      <a:pt x="234" y="32"/>
                    </a:lnTo>
                    <a:lnTo>
                      <a:pt x="217" y="72"/>
                    </a:lnTo>
                    <a:lnTo>
                      <a:pt x="182" y="96"/>
                    </a:lnTo>
                    <a:lnTo>
                      <a:pt x="156" y="120"/>
                    </a:lnTo>
                    <a:lnTo>
                      <a:pt x="139" y="152"/>
                    </a:lnTo>
                    <a:lnTo>
                      <a:pt x="87" y="176"/>
                    </a:lnTo>
                    <a:lnTo>
                      <a:pt x="52" y="192"/>
                    </a:lnTo>
                    <a:lnTo>
                      <a:pt x="0" y="224"/>
                    </a:lnTo>
                    <a:lnTo>
                      <a:pt x="9" y="240"/>
                    </a:lnTo>
                    <a:lnTo>
                      <a:pt x="43" y="240"/>
                    </a:lnTo>
                    <a:lnTo>
                      <a:pt x="87" y="216"/>
                    </a:lnTo>
                    <a:lnTo>
                      <a:pt x="122" y="208"/>
                    </a:lnTo>
                    <a:lnTo>
                      <a:pt x="148" y="200"/>
                    </a:lnTo>
                    <a:lnTo>
                      <a:pt x="200" y="168"/>
                    </a:lnTo>
                    <a:lnTo>
                      <a:pt x="252" y="120"/>
                    </a:lnTo>
                    <a:lnTo>
                      <a:pt x="287" y="104"/>
                    </a:lnTo>
                    <a:lnTo>
                      <a:pt x="321" y="80"/>
                    </a:lnTo>
                    <a:lnTo>
                      <a:pt x="356" y="56"/>
                    </a:lnTo>
                    <a:lnTo>
                      <a:pt x="373" y="24"/>
                    </a:lnTo>
                    <a:lnTo>
                      <a:pt x="382" y="16"/>
                    </a:lnTo>
                    <a:lnTo>
                      <a:pt x="356"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7" name="Freeform 126" descr="Blaues Seidenpapier">
                <a:extLst>
                  <a:ext uri="{FF2B5EF4-FFF2-40B4-BE49-F238E27FC236}">
                    <a16:creationId xmlns="" xmlns:a16="http://schemas.microsoft.com/office/drawing/2014/main" id="{7AEF4F46-AEEC-4157-9944-83C4DB3C8724}"/>
                  </a:ext>
                </a:extLst>
              </p:cNvPr>
              <p:cNvSpPr>
                <a:spLocks/>
              </p:cNvSpPr>
              <p:nvPr/>
            </p:nvSpPr>
            <p:spPr bwMode="auto">
              <a:xfrm>
                <a:off x="1556" y="2008"/>
                <a:ext cx="127" cy="86"/>
              </a:xfrm>
              <a:custGeom>
                <a:avLst/>
                <a:gdLst>
                  <a:gd name="T0" fmla="*/ 2147483646 w 97"/>
                  <a:gd name="T1" fmla="*/ 0 h 65"/>
                  <a:gd name="T2" fmla="*/ 2147483646 w 97"/>
                  <a:gd name="T3" fmla="*/ 2147483646 h 65"/>
                  <a:gd name="T4" fmla="*/ 2147483646 w 97"/>
                  <a:gd name="T5" fmla="*/ 2147483646 h 65"/>
                  <a:gd name="T6" fmla="*/ 0 w 97"/>
                  <a:gd name="T7" fmla="*/ 2147483646 h 65"/>
                  <a:gd name="T8" fmla="*/ 2147483646 w 97"/>
                  <a:gd name="T9" fmla="*/ 2147483646 h 65"/>
                  <a:gd name="T10" fmla="*/ 2147483646 w 97"/>
                  <a:gd name="T11" fmla="*/ 2147483646 h 65"/>
                  <a:gd name="T12" fmla="*/ 2147483646 w 97"/>
                  <a:gd name="T13" fmla="*/ 2147483646 h 65"/>
                  <a:gd name="T14" fmla="*/ 2147483646 w 97"/>
                  <a:gd name="T15" fmla="*/ 2147483646 h 65"/>
                  <a:gd name="T16" fmla="*/ 2147483646 w 97"/>
                  <a:gd name="T17" fmla="*/ 2147483646 h 65"/>
                  <a:gd name="T18" fmla="*/ 2147483646 w 97"/>
                  <a:gd name="T19" fmla="*/ 2147483646 h 65"/>
                  <a:gd name="T20" fmla="*/ 2147483646 w 97"/>
                  <a:gd name="T21" fmla="*/ 0 h 65"/>
                  <a:gd name="T22" fmla="*/ 2147483646 w 97"/>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65"/>
                  <a:gd name="T38" fmla="*/ 97 w 97"/>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65">
                    <a:moveTo>
                      <a:pt x="61" y="0"/>
                    </a:moveTo>
                    <a:lnTo>
                      <a:pt x="35" y="16"/>
                    </a:lnTo>
                    <a:lnTo>
                      <a:pt x="9" y="32"/>
                    </a:lnTo>
                    <a:lnTo>
                      <a:pt x="0" y="48"/>
                    </a:lnTo>
                    <a:lnTo>
                      <a:pt x="17" y="64"/>
                    </a:lnTo>
                    <a:lnTo>
                      <a:pt x="35" y="64"/>
                    </a:lnTo>
                    <a:lnTo>
                      <a:pt x="52" y="48"/>
                    </a:lnTo>
                    <a:lnTo>
                      <a:pt x="70" y="40"/>
                    </a:lnTo>
                    <a:lnTo>
                      <a:pt x="96" y="24"/>
                    </a:lnTo>
                    <a:lnTo>
                      <a:pt x="96" y="8"/>
                    </a:lnTo>
                    <a:lnTo>
                      <a:pt x="79" y="0"/>
                    </a:lnTo>
                    <a:lnTo>
                      <a:pt x="61"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8" name="Freeform 127" descr="Blaues Seidenpapier">
                <a:extLst>
                  <a:ext uri="{FF2B5EF4-FFF2-40B4-BE49-F238E27FC236}">
                    <a16:creationId xmlns="" xmlns:a16="http://schemas.microsoft.com/office/drawing/2014/main" id="{A7476EB6-6A26-4C5F-AD23-81233AFF3A28}"/>
                  </a:ext>
                </a:extLst>
              </p:cNvPr>
              <p:cNvSpPr>
                <a:spLocks/>
              </p:cNvSpPr>
              <p:nvPr/>
            </p:nvSpPr>
            <p:spPr bwMode="auto">
              <a:xfrm>
                <a:off x="1579" y="1808"/>
                <a:ext cx="160" cy="138"/>
              </a:xfrm>
              <a:custGeom>
                <a:avLst/>
                <a:gdLst>
                  <a:gd name="T0" fmla="*/ 2147483646 w 122"/>
                  <a:gd name="T1" fmla="*/ 0 h 105"/>
                  <a:gd name="T2" fmla="*/ 2147483646 w 122"/>
                  <a:gd name="T3" fmla="*/ 0 h 105"/>
                  <a:gd name="T4" fmla="*/ 2147483646 w 122"/>
                  <a:gd name="T5" fmla="*/ 2147483646 h 105"/>
                  <a:gd name="T6" fmla="*/ 2147483646 w 122"/>
                  <a:gd name="T7" fmla="*/ 2147483646 h 105"/>
                  <a:gd name="T8" fmla="*/ 2147483646 w 122"/>
                  <a:gd name="T9" fmla="*/ 2147483646 h 105"/>
                  <a:gd name="T10" fmla="*/ 2147483646 w 122"/>
                  <a:gd name="T11" fmla="*/ 2147483646 h 105"/>
                  <a:gd name="T12" fmla="*/ 0 w 122"/>
                  <a:gd name="T13" fmla="*/ 2147483646 h 105"/>
                  <a:gd name="T14" fmla="*/ 0 w 122"/>
                  <a:gd name="T15" fmla="*/ 2147483646 h 105"/>
                  <a:gd name="T16" fmla="*/ 2147483646 w 122"/>
                  <a:gd name="T17" fmla="*/ 2147483646 h 105"/>
                  <a:gd name="T18" fmla="*/ 2147483646 w 122"/>
                  <a:gd name="T19" fmla="*/ 2147483646 h 105"/>
                  <a:gd name="T20" fmla="*/ 2147483646 w 122"/>
                  <a:gd name="T21" fmla="*/ 2147483646 h 105"/>
                  <a:gd name="T22" fmla="*/ 2147483646 w 122"/>
                  <a:gd name="T23" fmla="*/ 2147483646 h 105"/>
                  <a:gd name="T24" fmla="*/ 2147483646 w 122"/>
                  <a:gd name="T25" fmla="*/ 2147483646 h 105"/>
                  <a:gd name="T26" fmla="*/ 2147483646 w 122"/>
                  <a:gd name="T27" fmla="*/ 2147483646 h 105"/>
                  <a:gd name="T28" fmla="*/ 2147483646 w 122"/>
                  <a:gd name="T29" fmla="*/ 2147483646 h 105"/>
                  <a:gd name="T30" fmla="*/ 2147483646 w 122"/>
                  <a:gd name="T31" fmla="*/ 2147483646 h 105"/>
                  <a:gd name="T32" fmla="*/ 2147483646 w 122"/>
                  <a:gd name="T33" fmla="*/ 2147483646 h 105"/>
                  <a:gd name="T34" fmla="*/ 2147483646 w 122"/>
                  <a:gd name="T35" fmla="*/ 2147483646 h 105"/>
                  <a:gd name="T36" fmla="*/ 2147483646 w 122"/>
                  <a:gd name="T37" fmla="*/ 2147483646 h 105"/>
                  <a:gd name="T38" fmla="*/ 2147483646 w 122"/>
                  <a:gd name="T39" fmla="*/ 0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2"/>
                  <a:gd name="T61" fmla="*/ 0 h 105"/>
                  <a:gd name="T62" fmla="*/ 122 w 122"/>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2" h="105">
                    <a:moveTo>
                      <a:pt x="121" y="0"/>
                    </a:moveTo>
                    <a:lnTo>
                      <a:pt x="95" y="0"/>
                    </a:lnTo>
                    <a:lnTo>
                      <a:pt x="78" y="16"/>
                    </a:lnTo>
                    <a:lnTo>
                      <a:pt x="61" y="24"/>
                    </a:lnTo>
                    <a:lnTo>
                      <a:pt x="43" y="40"/>
                    </a:lnTo>
                    <a:lnTo>
                      <a:pt x="26" y="40"/>
                    </a:lnTo>
                    <a:lnTo>
                      <a:pt x="0" y="72"/>
                    </a:lnTo>
                    <a:lnTo>
                      <a:pt x="0" y="88"/>
                    </a:lnTo>
                    <a:lnTo>
                      <a:pt x="17" y="80"/>
                    </a:lnTo>
                    <a:lnTo>
                      <a:pt x="35" y="64"/>
                    </a:lnTo>
                    <a:lnTo>
                      <a:pt x="43" y="72"/>
                    </a:lnTo>
                    <a:lnTo>
                      <a:pt x="26" y="88"/>
                    </a:lnTo>
                    <a:lnTo>
                      <a:pt x="35" y="96"/>
                    </a:lnTo>
                    <a:lnTo>
                      <a:pt x="43" y="104"/>
                    </a:lnTo>
                    <a:lnTo>
                      <a:pt x="69" y="88"/>
                    </a:lnTo>
                    <a:lnTo>
                      <a:pt x="69" y="72"/>
                    </a:lnTo>
                    <a:lnTo>
                      <a:pt x="95" y="40"/>
                    </a:lnTo>
                    <a:lnTo>
                      <a:pt x="112" y="32"/>
                    </a:lnTo>
                    <a:lnTo>
                      <a:pt x="121" y="8"/>
                    </a:lnTo>
                    <a:lnTo>
                      <a:pt x="121"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9" name="Freeform 128" descr="Blaues Seidenpapier">
                <a:extLst>
                  <a:ext uri="{FF2B5EF4-FFF2-40B4-BE49-F238E27FC236}">
                    <a16:creationId xmlns="" xmlns:a16="http://schemas.microsoft.com/office/drawing/2014/main" id="{DCBD77AF-9596-4B2E-B485-10CF07FC253B}"/>
                  </a:ext>
                </a:extLst>
              </p:cNvPr>
              <p:cNvSpPr>
                <a:spLocks/>
              </p:cNvSpPr>
              <p:nvPr/>
            </p:nvSpPr>
            <p:spPr bwMode="auto">
              <a:xfrm>
                <a:off x="2214" y="2335"/>
                <a:ext cx="239" cy="148"/>
              </a:xfrm>
              <a:custGeom>
                <a:avLst/>
                <a:gdLst>
                  <a:gd name="T0" fmla="*/ 0 w 183"/>
                  <a:gd name="T1" fmla="*/ 0 h 113"/>
                  <a:gd name="T2" fmla="*/ 0 w 183"/>
                  <a:gd name="T3" fmla="*/ 2147483646 h 113"/>
                  <a:gd name="T4" fmla="*/ 2147483646 w 183"/>
                  <a:gd name="T5" fmla="*/ 2147483646 h 113"/>
                  <a:gd name="T6" fmla="*/ 2147483646 w 183"/>
                  <a:gd name="T7" fmla="*/ 2147483646 h 113"/>
                  <a:gd name="T8" fmla="*/ 2147483646 w 183"/>
                  <a:gd name="T9" fmla="*/ 2147483646 h 113"/>
                  <a:gd name="T10" fmla="*/ 2147483646 w 183"/>
                  <a:gd name="T11" fmla="*/ 2147483646 h 113"/>
                  <a:gd name="T12" fmla="*/ 2147483646 w 183"/>
                  <a:gd name="T13" fmla="*/ 2147483646 h 113"/>
                  <a:gd name="T14" fmla="*/ 2147483646 w 183"/>
                  <a:gd name="T15" fmla="*/ 2147483646 h 113"/>
                  <a:gd name="T16" fmla="*/ 2147483646 w 183"/>
                  <a:gd name="T17" fmla="*/ 2147483646 h 113"/>
                  <a:gd name="T18" fmla="*/ 2147483646 w 183"/>
                  <a:gd name="T19" fmla="*/ 2147483646 h 113"/>
                  <a:gd name="T20" fmla="*/ 2147483646 w 183"/>
                  <a:gd name="T21" fmla="*/ 2147483646 h 113"/>
                  <a:gd name="T22" fmla="*/ 2147483646 w 183"/>
                  <a:gd name="T23" fmla="*/ 2147483646 h 113"/>
                  <a:gd name="T24" fmla="*/ 2147483646 w 183"/>
                  <a:gd name="T25" fmla="*/ 2147483646 h 113"/>
                  <a:gd name="T26" fmla="*/ 2147483646 w 183"/>
                  <a:gd name="T27" fmla="*/ 0 h 113"/>
                  <a:gd name="T28" fmla="*/ 0 w 183"/>
                  <a:gd name="T29" fmla="*/ 0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113"/>
                  <a:gd name="T47" fmla="*/ 183 w 183"/>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113">
                    <a:moveTo>
                      <a:pt x="0" y="0"/>
                    </a:moveTo>
                    <a:lnTo>
                      <a:pt x="0" y="16"/>
                    </a:lnTo>
                    <a:lnTo>
                      <a:pt x="26" y="48"/>
                    </a:lnTo>
                    <a:lnTo>
                      <a:pt x="43" y="48"/>
                    </a:lnTo>
                    <a:lnTo>
                      <a:pt x="52" y="64"/>
                    </a:lnTo>
                    <a:lnTo>
                      <a:pt x="87" y="88"/>
                    </a:lnTo>
                    <a:lnTo>
                      <a:pt x="113" y="112"/>
                    </a:lnTo>
                    <a:lnTo>
                      <a:pt x="156" y="112"/>
                    </a:lnTo>
                    <a:lnTo>
                      <a:pt x="182" y="112"/>
                    </a:lnTo>
                    <a:lnTo>
                      <a:pt x="182" y="96"/>
                    </a:lnTo>
                    <a:lnTo>
                      <a:pt x="165" y="88"/>
                    </a:lnTo>
                    <a:lnTo>
                      <a:pt x="130" y="80"/>
                    </a:lnTo>
                    <a:lnTo>
                      <a:pt x="87" y="64"/>
                    </a:lnTo>
                    <a:lnTo>
                      <a:pt x="26" y="0"/>
                    </a:lnTo>
                    <a:lnTo>
                      <a:pt x="0"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0" name="Freeform 129" descr="Blaues Seidenpapier">
                <a:extLst>
                  <a:ext uri="{FF2B5EF4-FFF2-40B4-BE49-F238E27FC236}">
                    <a16:creationId xmlns="" xmlns:a16="http://schemas.microsoft.com/office/drawing/2014/main" id="{2DEB73AE-8592-4834-9675-92B224AB2CAE}"/>
                  </a:ext>
                </a:extLst>
              </p:cNvPr>
              <p:cNvSpPr>
                <a:spLocks/>
              </p:cNvSpPr>
              <p:nvPr/>
            </p:nvSpPr>
            <p:spPr bwMode="auto">
              <a:xfrm>
                <a:off x="2498" y="2356"/>
                <a:ext cx="182" cy="106"/>
              </a:xfrm>
              <a:custGeom>
                <a:avLst/>
                <a:gdLst>
                  <a:gd name="T0" fmla="*/ 2147483646 w 139"/>
                  <a:gd name="T1" fmla="*/ 2147483646 h 81"/>
                  <a:gd name="T2" fmla="*/ 2147483646 w 139"/>
                  <a:gd name="T3" fmla="*/ 2147483646 h 81"/>
                  <a:gd name="T4" fmla="*/ 2147483646 w 139"/>
                  <a:gd name="T5" fmla="*/ 2147483646 h 81"/>
                  <a:gd name="T6" fmla="*/ 2147483646 w 139"/>
                  <a:gd name="T7" fmla="*/ 2147483646 h 81"/>
                  <a:gd name="T8" fmla="*/ 2147483646 w 139"/>
                  <a:gd name="T9" fmla="*/ 2147483646 h 81"/>
                  <a:gd name="T10" fmla="*/ 2147483646 w 139"/>
                  <a:gd name="T11" fmla="*/ 2147483646 h 81"/>
                  <a:gd name="T12" fmla="*/ 2147483646 w 139"/>
                  <a:gd name="T13" fmla="*/ 0 h 81"/>
                  <a:gd name="T14" fmla="*/ 2147483646 w 139"/>
                  <a:gd name="T15" fmla="*/ 2147483646 h 81"/>
                  <a:gd name="T16" fmla="*/ 2147483646 w 139"/>
                  <a:gd name="T17" fmla="*/ 2147483646 h 81"/>
                  <a:gd name="T18" fmla="*/ 0 w 139"/>
                  <a:gd name="T19" fmla="*/ 2147483646 h 81"/>
                  <a:gd name="T20" fmla="*/ 2147483646 w 139"/>
                  <a:gd name="T21" fmla="*/ 2147483646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
                  <a:gd name="T34" fmla="*/ 0 h 81"/>
                  <a:gd name="T35" fmla="*/ 139 w 139"/>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 h="81">
                    <a:moveTo>
                      <a:pt x="17" y="80"/>
                    </a:moveTo>
                    <a:lnTo>
                      <a:pt x="43" y="72"/>
                    </a:lnTo>
                    <a:lnTo>
                      <a:pt x="69" y="56"/>
                    </a:lnTo>
                    <a:lnTo>
                      <a:pt x="112" y="48"/>
                    </a:lnTo>
                    <a:lnTo>
                      <a:pt x="121" y="32"/>
                    </a:lnTo>
                    <a:lnTo>
                      <a:pt x="138" y="8"/>
                    </a:lnTo>
                    <a:lnTo>
                      <a:pt x="95" y="0"/>
                    </a:lnTo>
                    <a:lnTo>
                      <a:pt x="69" y="24"/>
                    </a:lnTo>
                    <a:lnTo>
                      <a:pt x="43" y="32"/>
                    </a:lnTo>
                    <a:lnTo>
                      <a:pt x="0" y="56"/>
                    </a:lnTo>
                    <a:lnTo>
                      <a:pt x="17" y="8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1" name="Freeform 130" descr="Blaues Seidenpapier">
                <a:extLst>
                  <a:ext uri="{FF2B5EF4-FFF2-40B4-BE49-F238E27FC236}">
                    <a16:creationId xmlns="" xmlns:a16="http://schemas.microsoft.com/office/drawing/2014/main" id="{F04FAAD3-FA13-4778-9F0E-12C421DC403C}"/>
                  </a:ext>
                </a:extLst>
              </p:cNvPr>
              <p:cNvSpPr>
                <a:spLocks/>
              </p:cNvSpPr>
              <p:nvPr/>
            </p:nvSpPr>
            <p:spPr bwMode="auto">
              <a:xfrm>
                <a:off x="2974" y="1819"/>
                <a:ext cx="386" cy="285"/>
              </a:xfrm>
              <a:custGeom>
                <a:avLst/>
                <a:gdLst>
                  <a:gd name="T0" fmla="*/ 2147483646 w 295"/>
                  <a:gd name="T1" fmla="*/ 2147483646 h 217"/>
                  <a:gd name="T2" fmla="*/ 2147483646 w 295"/>
                  <a:gd name="T3" fmla="*/ 2147483646 h 217"/>
                  <a:gd name="T4" fmla="*/ 2147483646 w 295"/>
                  <a:gd name="T5" fmla="*/ 2147483646 h 217"/>
                  <a:gd name="T6" fmla="*/ 2147483646 w 295"/>
                  <a:gd name="T7" fmla="*/ 2147483646 h 217"/>
                  <a:gd name="T8" fmla="*/ 0 w 295"/>
                  <a:gd name="T9" fmla="*/ 2147483646 h 217"/>
                  <a:gd name="T10" fmla="*/ 0 w 295"/>
                  <a:gd name="T11" fmla="*/ 2147483646 h 217"/>
                  <a:gd name="T12" fmla="*/ 2147483646 w 295"/>
                  <a:gd name="T13" fmla="*/ 2147483646 h 217"/>
                  <a:gd name="T14" fmla="*/ 2147483646 w 295"/>
                  <a:gd name="T15" fmla="*/ 2147483646 h 217"/>
                  <a:gd name="T16" fmla="*/ 0 w 295"/>
                  <a:gd name="T17" fmla="*/ 2147483646 h 217"/>
                  <a:gd name="T18" fmla="*/ 0 w 295"/>
                  <a:gd name="T19" fmla="*/ 2147483646 h 217"/>
                  <a:gd name="T20" fmla="*/ 2147483646 w 295"/>
                  <a:gd name="T21" fmla="*/ 2147483646 h 217"/>
                  <a:gd name="T22" fmla="*/ 2147483646 w 295"/>
                  <a:gd name="T23" fmla="*/ 2147483646 h 217"/>
                  <a:gd name="T24" fmla="*/ 2147483646 w 295"/>
                  <a:gd name="T25" fmla="*/ 2147483646 h 217"/>
                  <a:gd name="T26" fmla="*/ 2147483646 w 295"/>
                  <a:gd name="T27" fmla="*/ 2147483646 h 217"/>
                  <a:gd name="T28" fmla="*/ 2147483646 w 295"/>
                  <a:gd name="T29" fmla="*/ 2147483646 h 217"/>
                  <a:gd name="T30" fmla="*/ 2147483646 w 295"/>
                  <a:gd name="T31" fmla="*/ 2147483646 h 217"/>
                  <a:gd name="T32" fmla="*/ 2147483646 w 295"/>
                  <a:gd name="T33" fmla="*/ 2147483646 h 217"/>
                  <a:gd name="T34" fmla="*/ 2147483646 w 295"/>
                  <a:gd name="T35" fmla="*/ 2147483646 h 217"/>
                  <a:gd name="T36" fmla="*/ 2147483646 w 295"/>
                  <a:gd name="T37" fmla="*/ 2147483646 h 217"/>
                  <a:gd name="T38" fmla="*/ 2147483646 w 295"/>
                  <a:gd name="T39" fmla="*/ 2147483646 h 217"/>
                  <a:gd name="T40" fmla="*/ 2147483646 w 295"/>
                  <a:gd name="T41" fmla="*/ 2147483646 h 217"/>
                  <a:gd name="T42" fmla="*/ 2147483646 w 295"/>
                  <a:gd name="T43" fmla="*/ 2147483646 h 217"/>
                  <a:gd name="T44" fmla="*/ 2147483646 w 295"/>
                  <a:gd name="T45" fmla="*/ 2147483646 h 217"/>
                  <a:gd name="T46" fmla="*/ 2147483646 w 295"/>
                  <a:gd name="T47" fmla="*/ 2147483646 h 217"/>
                  <a:gd name="T48" fmla="*/ 2147483646 w 295"/>
                  <a:gd name="T49" fmla="*/ 2147483646 h 217"/>
                  <a:gd name="T50" fmla="*/ 2147483646 w 295"/>
                  <a:gd name="T51" fmla="*/ 2147483646 h 217"/>
                  <a:gd name="T52" fmla="*/ 2147483646 w 295"/>
                  <a:gd name="T53" fmla="*/ 2147483646 h 217"/>
                  <a:gd name="T54" fmla="*/ 2147483646 w 295"/>
                  <a:gd name="T55" fmla="*/ 2147483646 h 217"/>
                  <a:gd name="T56" fmla="*/ 2147483646 w 295"/>
                  <a:gd name="T57" fmla="*/ 2147483646 h 217"/>
                  <a:gd name="T58" fmla="*/ 2147483646 w 295"/>
                  <a:gd name="T59" fmla="*/ 2147483646 h 217"/>
                  <a:gd name="T60" fmla="*/ 2147483646 w 295"/>
                  <a:gd name="T61" fmla="*/ 2147483646 h 217"/>
                  <a:gd name="T62" fmla="*/ 2147483646 w 295"/>
                  <a:gd name="T63" fmla="*/ 2147483646 h 217"/>
                  <a:gd name="T64" fmla="*/ 2147483646 w 295"/>
                  <a:gd name="T65" fmla="*/ 2147483646 h 217"/>
                  <a:gd name="T66" fmla="*/ 2147483646 w 295"/>
                  <a:gd name="T67" fmla="*/ 2147483646 h 217"/>
                  <a:gd name="T68" fmla="*/ 2147483646 w 295"/>
                  <a:gd name="T69" fmla="*/ 2147483646 h 217"/>
                  <a:gd name="T70" fmla="*/ 2147483646 w 295"/>
                  <a:gd name="T71" fmla="*/ 2147483646 h 217"/>
                  <a:gd name="T72" fmla="*/ 2147483646 w 295"/>
                  <a:gd name="T73" fmla="*/ 2147483646 h 217"/>
                  <a:gd name="T74" fmla="*/ 2147483646 w 295"/>
                  <a:gd name="T75" fmla="*/ 2147483646 h 217"/>
                  <a:gd name="T76" fmla="*/ 2147483646 w 295"/>
                  <a:gd name="T77" fmla="*/ 2147483646 h 217"/>
                  <a:gd name="T78" fmla="*/ 2147483646 w 295"/>
                  <a:gd name="T79" fmla="*/ 2147483646 h 217"/>
                  <a:gd name="T80" fmla="*/ 2147483646 w 295"/>
                  <a:gd name="T81" fmla="*/ 2147483646 h 217"/>
                  <a:gd name="T82" fmla="*/ 2147483646 w 295"/>
                  <a:gd name="T83" fmla="*/ 0 h 217"/>
                  <a:gd name="T84" fmla="*/ 2147483646 w 295"/>
                  <a:gd name="T85" fmla="*/ 2147483646 h 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5"/>
                  <a:gd name="T130" fmla="*/ 0 h 217"/>
                  <a:gd name="T131" fmla="*/ 295 w 295"/>
                  <a:gd name="T132" fmla="*/ 217 h 2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5" h="217">
                    <a:moveTo>
                      <a:pt x="78" y="16"/>
                    </a:moveTo>
                    <a:lnTo>
                      <a:pt x="61" y="32"/>
                    </a:lnTo>
                    <a:lnTo>
                      <a:pt x="26" y="32"/>
                    </a:lnTo>
                    <a:lnTo>
                      <a:pt x="26" y="8"/>
                    </a:lnTo>
                    <a:lnTo>
                      <a:pt x="0" y="16"/>
                    </a:lnTo>
                    <a:lnTo>
                      <a:pt x="0" y="32"/>
                    </a:lnTo>
                    <a:lnTo>
                      <a:pt x="26" y="40"/>
                    </a:lnTo>
                    <a:lnTo>
                      <a:pt x="26" y="72"/>
                    </a:lnTo>
                    <a:lnTo>
                      <a:pt x="0" y="104"/>
                    </a:lnTo>
                    <a:lnTo>
                      <a:pt x="0" y="120"/>
                    </a:lnTo>
                    <a:lnTo>
                      <a:pt x="26" y="120"/>
                    </a:lnTo>
                    <a:lnTo>
                      <a:pt x="52" y="96"/>
                    </a:lnTo>
                    <a:lnTo>
                      <a:pt x="52" y="80"/>
                    </a:lnTo>
                    <a:lnTo>
                      <a:pt x="112" y="80"/>
                    </a:lnTo>
                    <a:lnTo>
                      <a:pt x="112" y="88"/>
                    </a:lnTo>
                    <a:lnTo>
                      <a:pt x="95" y="104"/>
                    </a:lnTo>
                    <a:lnTo>
                      <a:pt x="104" y="120"/>
                    </a:lnTo>
                    <a:lnTo>
                      <a:pt x="164" y="120"/>
                    </a:lnTo>
                    <a:lnTo>
                      <a:pt x="216" y="128"/>
                    </a:lnTo>
                    <a:lnTo>
                      <a:pt x="242" y="120"/>
                    </a:lnTo>
                    <a:lnTo>
                      <a:pt x="259" y="120"/>
                    </a:lnTo>
                    <a:lnTo>
                      <a:pt x="259" y="144"/>
                    </a:lnTo>
                    <a:lnTo>
                      <a:pt x="251" y="160"/>
                    </a:lnTo>
                    <a:lnTo>
                      <a:pt x="251" y="192"/>
                    </a:lnTo>
                    <a:lnTo>
                      <a:pt x="268" y="208"/>
                    </a:lnTo>
                    <a:lnTo>
                      <a:pt x="285" y="216"/>
                    </a:lnTo>
                    <a:lnTo>
                      <a:pt x="294" y="208"/>
                    </a:lnTo>
                    <a:lnTo>
                      <a:pt x="294" y="160"/>
                    </a:lnTo>
                    <a:lnTo>
                      <a:pt x="285" y="152"/>
                    </a:lnTo>
                    <a:lnTo>
                      <a:pt x="285" y="96"/>
                    </a:lnTo>
                    <a:lnTo>
                      <a:pt x="277" y="88"/>
                    </a:lnTo>
                    <a:lnTo>
                      <a:pt x="242" y="80"/>
                    </a:lnTo>
                    <a:lnTo>
                      <a:pt x="225" y="104"/>
                    </a:lnTo>
                    <a:lnTo>
                      <a:pt x="199" y="104"/>
                    </a:lnTo>
                    <a:lnTo>
                      <a:pt x="164" y="88"/>
                    </a:lnTo>
                    <a:lnTo>
                      <a:pt x="138" y="88"/>
                    </a:lnTo>
                    <a:lnTo>
                      <a:pt x="138" y="72"/>
                    </a:lnTo>
                    <a:lnTo>
                      <a:pt x="112" y="56"/>
                    </a:lnTo>
                    <a:lnTo>
                      <a:pt x="86" y="48"/>
                    </a:lnTo>
                    <a:lnTo>
                      <a:pt x="86" y="32"/>
                    </a:lnTo>
                    <a:lnTo>
                      <a:pt x="112" y="16"/>
                    </a:lnTo>
                    <a:lnTo>
                      <a:pt x="112" y="0"/>
                    </a:lnTo>
                    <a:lnTo>
                      <a:pt x="78" y="16"/>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2" name="Freeform 131" descr="Blaues Seidenpapier">
                <a:extLst>
                  <a:ext uri="{FF2B5EF4-FFF2-40B4-BE49-F238E27FC236}">
                    <a16:creationId xmlns="" xmlns:a16="http://schemas.microsoft.com/office/drawing/2014/main" id="{0533A327-6ED6-42E6-A6AE-6313A6E481B1}"/>
                  </a:ext>
                </a:extLst>
              </p:cNvPr>
              <p:cNvSpPr>
                <a:spLocks/>
              </p:cNvSpPr>
              <p:nvPr/>
            </p:nvSpPr>
            <p:spPr bwMode="auto">
              <a:xfrm>
                <a:off x="3144" y="1671"/>
                <a:ext cx="58" cy="160"/>
              </a:xfrm>
              <a:custGeom>
                <a:avLst/>
                <a:gdLst>
                  <a:gd name="T0" fmla="*/ 2147483646 w 44"/>
                  <a:gd name="T1" fmla="*/ 0 h 121"/>
                  <a:gd name="T2" fmla="*/ 0 w 44"/>
                  <a:gd name="T3" fmla="*/ 2147483646 h 121"/>
                  <a:gd name="T4" fmla="*/ 0 w 44"/>
                  <a:gd name="T5" fmla="*/ 2147483646 h 121"/>
                  <a:gd name="T6" fmla="*/ 0 w 44"/>
                  <a:gd name="T7" fmla="*/ 2147483646 h 121"/>
                  <a:gd name="T8" fmla="*/ 2147483646 w 44"/>
                  <a:gd name="T9" fmla="*/ 2147483646 h 121"/>
                  <a:gd name="T10" fmla="*/ 2147483646 w 44"/>
                  <a:gd name="T11" fmla="*/ 2147483646 h 121"/>
                  <a:gd name="T12" fmla="*/ 2147483646 w 44"/>
                  <a:gd name="T13" fmla="*/ 2147483646 h 121"/>
                  <a:gd name="T14" fmla="*/ 2147483646 w 44"/>
                  <a:gd name="T15" fmla="*/ 2147483646 h 121"/>
                  <a:gd name="T16" fmla="*/ 2147483646 w 44"/>
                  <a:gd name="T17" fmla="*/ 2147483646 h 121"/>
                  <a:gd name="T18" fmla="*/ 2147483646 w 44"/>
                  <a:gd name="T19" fmla="*/ 2147483646 h 121"/>
                  <a:gd name="T20" fmla="*/ 2147483646 w 44"/>
                  <a:gd name="T21" fmla="*/ 2147483646 h 121"/>
                  <a:gd name="T22" fmla="*/ 2147483646 w 44"/>
                  <a:gd name="T23" fmla="*/ 2147483646 h 121"/>
                  <a:gd name="T24" fmla="*/ 2147483646 w 44"/>
                  <a:gd name="T25" fmla="*/ 2147483646 h 121"/>
                  <a:gd name="T26" fmla="*/ 2147483646 w 44"/>
                  <a:gd name="T27" fmla="*/ 2147483646 h 121"/>
                  <a:gd name="T28" fmla="*/ 2147483646 w 44"/>
                  <a:gd name="T29" fmla="*/ 2147483646 h 121"/>
                  <a:gd name="T30" fmla="*/ 2147483646 w 44"/>
                  <a:gd name="T31" fmla="*/ 0 h 121"/>
                  <a:gd name="T32" fmla="*/ 2147483646 w 4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21"/>
                  <a:gd name="T53" fmla="*/ 44 w 4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21">
                    <a:moveTo>
                      <a:pt x="17" y="0"/>
                    </a:moveTo>
                    <a:lnTo>
                      <a:pt x="0" y="8"/>
                    </a:lnTo>
                    <a:lnTo>
                      <a:pt x="0" y="32"/>
                    </a:lnTo>
                    <a:lnTo>
                      <a:pt x="0" y="56"/>
                    </a:lnTo>
                    <a:lnTo>
                      <a:pt x="17" y="64"/>
                    </a:lnTo>
                    <a:lnTo>
                      <a:pt x="26" y="88"/>
                    </a:lnTo>
                    <a:lnTo>
                      <a:pt x="9" y="96"/>
                    </a:lnTo>
                    <a:lnTo>
                      <a:pt x="9" y="104"/>
                    </a:lnTo>
                    <a:lnTo>
                      <a:pt x="26" y="120"/>
                    </a:lnTo>
                    <a:lnTo>
                      <a:pt x="43" y="112"/>
                    </a:lnTo>
                    <a:lnTo>
                      <a:pt x="43" y="88"/>
                    </a:lnTo>
                    <a:lnTo>
                      <a:pt x="34" y="72"/>
                    </a:lnTo>
                    <a:lnTo>
                      <a:pt x="34" y="32"/>
                    </a:lnTo>
                    <a:lnTo>
                      <a:pt x="43" y="24"/>
                    </a:lnTo>
                    <a:lnTo>
                      <a:pt x="43" y="8"/>
                    </a:lnTo>
                    <a:lnTo>
                      <a:pt x="34" y="0"/>
                    </a:lnTo>
                    <a:lnTo>
                      <a:pt x="17" y="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3" name="Freeform 132" descr="Blaues Seidenpapier">
                <a:extLst>
                  <a:ext uri="{FF2B5EF4-FFF2-40B4-BE49-F238E27FC236}">
                    <a16:creationId xmlns="" xmlns:a16="http://schemas.microsoft.com/office/drawing/2014/main" id="{0084B5A9-E2A8-40BD-B193-216FA273EE58}"/>
                  </a:ext>
                </a:extLst>
              </p:cNvPr>
              <p:cNvSpPr>
                <a:spLocks/>
              </p:cNvSpPr>
              <p:nvPr/>
            </p:nvSpPr>
            <p:spPr bwMode="auto">
              <a:xfrm>
                <a:off x="3268" y="1355"/>
                <a:ext cx="398" cy="275"/>
              </a:xfrm>
              <a:custGeom>
                <a:avLst/>
                <a:gdLst>
                  <a:gd name="T0" fmla="*/ 0 w 304"/>
                  <a:gd name="T1" fmla="*/ 2147483646 h 209"/>
                  <a:gd name="T2" fmla="*/ 0 w 304"/>
                  <a:gd name="T3" fmla="*/ 2147483646 h 209"/>
                  <a:gd name="T4" fmla="*/ 2147483646 w 304"/>
                  <a:gd name="T5" fmla="*/ 2147483646 h 209"/>
                  <a:gd name="T6" fmla="*/ 2147483646 w 304"/>
                  <a:gd name="T7" fmla="*/ 2147483646 h 209"/>
                  <a:gd name="T8" fmla="*/ 2147483646 w 304"/>
                  <a:gd name="T9" fmla="*/ 2147483646 h 209"/>
                  <a:gd name="T10" fmla="*/ 2147483646 w 304"/>
                  <a:gd name="T11" fmla="*/ 2147483646 h 209"/>
                  <a:gd name="T12" fmla="*/ 2147483646 w 304"/>
                  <a:gd name="T13" fmla="*/ 2147483646 h 209"/>
                  <a:gd name="T14" fmla="*/ 2147483646 w 304"/>
                  <a:gd name="T15" fmla="*/ 2147483646 h 209"/>
                  <a:gd name="T16" fmla="*/ 2147483646 w 304"/>
                  <a:gd name="T17" fmla="*/ 2147483646 h 209"/>
                  <a:gd name="T18" fmla="*/ 2147483646 w 304"/>
                  <a:gd name="T19" fmla="*/ 2147483646 h 209"/>
                  <a:gd name="T20" fmla="*/ 2147483646 w 304"/>
                  <a:gd name="T21" fmla="*/ 2147483646 h 209"/>
                  <a:gd name="T22" fmla="*/ 2147483646 w 304"/>
                  <a:gd name="T23" fmla="*/ 2147483646 h 209"/>
                  <a:gd name="T24" fmla="*/ 2147483646 w 304"/>
                  <a:gd name="T25" fmla="*/ 2147483646 h 209"/>
                  <a:gd name="T26" fmla="*/ 2147483646 w 304"/>
                  <a:gd name="T27" fmla="*/ 2147483646 h 209"/>
                  <a:gd name="T28" fmla="*/ 2147483646 w 304"/>
                  <a:gd name="T29" fmla="*/ 2147483646 h 209"/>
                  <a:gd name="T30" fmla="*/ 2147483646 w 304"/>
                  <a:gd name="T31" fmla="*/ 2147483646 h 209"/>
                  <a:gd name="T32" fmla="*/ 2147483646 w 304"/>
                  <a:gd name="T33" fmla="*/ 2147483646 h 209"/>
                  <a:gd name="T34" fmla="*/ 2147483646 w 304"/>
                  <a:gd name="T35" fmla="*/ 2147483646 h 209"/>
                  <a:gd name="T36" fmla="*/ 2147483646 w 304"/>
                  <a:gd name="T37" fmla="*/ 2147483646 h 209"/>
                  <a:gd name="T38" fmla="*/ 2147483646 w 304"/>
                  <a:gd name="T39" fmla="*/ 2147483646 h 209"/>
                  <a:gd name="T40" fmla="*/ 2147483646 w 304"/>
                  <a:gd name="T41" fmla="*/ 2147483646 h 209"/>
                  <a:gd name="T42" fmla="*/ 2147483646 w 304"/>
                  <a:gd name="T43" fmla="*/ 2147483646 h 209"/>
                  <a:gd name="T44" fmla="*/ 2147483646 w 304"/>
                  <a:gd name="T45" fmla="*/ 0 h 209"/>
                  <a:gd name="T46" fmla="*/ 0 w 304"/>
                  <a:gd name="T47" fmla="*/ 2147483646 h 2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4"/>
                  <a:gd name="T73" fmla="*/ 0 h 209"/>
                  <a:gd name="T74" fmla="*/ 304 w 304"/>
                  <a:gd name="T75" fmla="*/ 209 h 20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4" h="209">
                    <a:moveTo>
                      <a:pt x="0" y="8"/>
                    </a:moveTo>
                    <a:lnTo>
                      <a:pt x="0" y="40"/>
                    </a:lnTo>
                    <a:lnTo>
                      <a:pt x="9" y="88"/>
                    </a:lnTo>
                    <a:lnTo>
                      <a:pt x="43" y="128"/>
                    </a:lnTo>
                    <a:lnTo>
                      <a:pt x="87" y="168"/>
                    </a:lnTo>
                    <a:lnTo>
                      <a:pt x="121" y="192"/>
                    </a:lnTo>
                    <a:lnTo>
                      <a:pt x="147" y="208"/>
                    </a:lnTo>
                    <a:lnTo>
                      <a:pt x="199" y="200"/>
                    </a:lnTo>
                    <a:lnTo>
                      <a:pt x="225" y="192"/>
                    </a:lnTo>
                    <a:lnTo>
                      <a:pt x="242" y="208"/>
                    </a:lnTo>
                    <a:lnTo>
                      <a:pt x="286" y="208"/>
                    </a:lnTo>
                    <a:lnTo>
                      <a:pt x="303" y="192"/>
                    </a:lnTo>
                    <a:lnTo>
                      <a:pt x="303" y="176"/>
                    </a:lnTo>
                    <a:lnTo>
                      <a:pt x="260" y="176"/>
                    </a:lnTo>
                    <a:lnTo>
                      <a:pt x="234" y="176"/>
                    </a:lnTo>
                    <a:lnTo>
                      <a:pt x="199" y="176"/>
                    </a:lnTo>
                    <a:lnTo>
                      <a:pt x="147" y="168"/>
                    </a:lnTo>
                    <a:lnTo>
                      <a:pt x="113" y="136"/>
                    </a:lnTo>
                    <a:lnTo>
                      <a:pt x="78" y="128"/>
                    </a:lnTo>
                    <a:lnTo>
                      <a:pt x="43" y="96"/>
                    </a:lnTo>
                    <a:lnTo>
                      <a:pt x="26" y="56"/>
                    </a:lnTo>
                    <a:lnTo>
                      <a:pt x="26" y="24"/>
                    </a:lnTo>
                    <a:lnTo>
                      <a:pt x="17" y="0"/>
                    </a:lnTo>
                    <a:lnTo>
                      <a:pt x="0" y="8"/>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4" name="Freeform 133" descr="Blaues Seidenpapier">
                <a:extLst>
                  <a:ext uri="{FF2B5EF4-FFF2-40B4-BE49-F238E27FC236}">
                    <a16:creationId xmlns="" xmlns:a16="http://schemas.microsoft.com/office/drawing/2014/main" id="{7C73D18E-DFB7-465E-BBA6-8ED2CA104B08}"/>
                  </a:ext>
                </a:extLst>
              </p:cNvPr>
              <p:cNvSpPr>
                <a:spLocks/>
              </p:cNvSpPr>
              <p:nvPr/>
            </p:nvSpPr>
            <p:spPr bwMode="auto">
              <a:xfrm>
                <a:off x="3813" y="1703"/>
                <a:ext cx="251" cy="54"/>
              </a:xfrm>
              <a:custGeom>
                <a:avLst/>
                <a:gdLst>
                  <a:gd name="T0" fmla="*/ 0 w 192"/>
                  <a:gd name="T1" fmla="*/ 2147483646 h 41"/>
                  <a:gd name="T2" fmla="*/ 2147483646 w 192"/>
                  <a:gd name="T3" fmla="*/ 2147483646 h 41"/>
                  <a:gd name="T4" fmla="*/ 2147483646 w 192"/>
                  <a:gd name="T5" fmla="*/ 2147483646 h 41"/>
                  <a:gd name="T6" fmla="*/ 2147483646 w 192"/>
                  <a:gd name="T7" fmla="*/ 2147483646 h 41"/>
                  <a:gd name="T8" fmla="*/ 2147483646 w 192"/>
                  <a:gd name="T9" fmla="*/ 2147483646 h 41"/>
                  <a:gd name="T10" fmla="*/ 2147483646 w 192"/>
                  <a:gd name="T11" fmla="*/ 2147483646 h 41"/>
                  <a:gd name="T12" fmla="*/ 2147483646 w 192"/>
                  <a:gd name="T13" fmla="*/ 2147483646 h 41"/>
                  <a:gd name="T14" fmla="*/ 2147483646 w 192"/>
                  <a:gd name="T15" fmla="*/ 2147483646 h 41"/>
                  <a:gd name="T16" fmla="*/ 2147483646 w 192"/>
                  <a:gd name="T17" fmla="*/ 2147483646 h 41"/>
                  <a:gd name="T18" fmla="*/ 2147483646 w 192"/>
                  <a:gd name="T19" fmla="*/ 0 h 41"/>
                  <a:gd name="T20" fmla="*/ 2147483646 w 192"/>
                  <a:gd name="T21" fmla="*/ 2147483646 h 41"/>
                  <a:gd name="T22" fmla="*/ 2147483646 w 192"/>
                  <a:gd name="T23" fmla="*/ 2147483646 h 41"/>
                  <a:gd name="T24" fmla="*/ 0 w 192"/>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1"/>
                  <a:gd name="T41" fmla="*/ 192 w 192"/>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1">
                    <a:moveTo>
                      <a:pt x="0" y="24"/>
                    </a:moveTo>
                    <a:lnTo>
                      <a:pt x="17" y="40"/>
                    </a:lnTo>
                    <a:lnTo>
                      <a:pt x="61" y="40"/>
                    </a:lnTo>
                    <a:lnTo>
                      <a:pt x="96" y="40"/>
                    </a:lnTo>
                    <a:lnTo>
                      <a:pt x="122" y="40"/>
                    </a:lnTo>
                    <a:lnTo>
                      <a:pt x="156" y="32"/>
                    </a:lnTo>
                    <a:lnTo>
                      <a:pt x="182" y="32"/>
                    </a:lnTo>
                    <a:lnTo>
                      <a:pt x="191" y="16"/>
                    </a:lnTo>
                    <a:lnTo>
                      <a:pt x="182" y="8"/>
                    </a:lnTo>
                    <a:lnTo>
                      <a:pt x="122" y="0"/>
                    </a:lnTo>
                    <a:lnTo>
                      <a:pt x="69" y="8"/>
                    </a:lnTo>
                    <a:lnTo>
                      <a:pt x="26" y="8"/>
                    </a:lnTo>
                    <a:lnTo>
                      <a:pt x="0" y="24"/>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205" name="Freeform 134" descr="Blaues Seidenpapier">
                <a:extLst>
                  <a:ext uri="{FF2B5EF4-FFF2-40B4-BE49-F238E27FC236}">
                    <a16:creationId xmlns="" xmlns:a16="http://schemas.microsoft.com/office/drawing/2014/main" id="{5A76DD10-FA7B-46B8-A6EB-8C2B4826F436}"/>
                  </a:ext>
                </a:extLst>
              </p:cNvPr>
              <p:cNvSpPr>
                <a:spLocks/>
              </p:cNvSpPr>
              <p:nvPr/>
            </p:nvSpPr>
            <p:spPr bwMode="auto">
              <a:xfrm>
                <a:off x="2838" y="1671"/>
                <a:ext cx="80" cy="75"/>
              </a:xfrm>
              <a:custGeom>
                <a:avLst/>
                <a:gdLst>
                  <a:gd name="T0" fmla="*/ 2147483646 w 61"/>
                  <a:gd name="T1" fmla="*/ 2147483646 h 57"/>
                  <a:gd name="T2" fmla="*/ 2147483646 w 61"/>
                  <a:gd name="T3" fmla="*/ 2147483646 h 57"/>
                  <a:gd name="T4" fmla="*/ 2147483646 w 61"/>
                  <a:gd name="T5" fmla="*/ 2147483646 h 57"/>
                  <a:gd name="T6" fmla="*/ 2147483646 w 61"/>
                  <a:gd name="T7" fmla="*/ 2147483646 h 57"/>
                  <a:gd name="T8" fmla="*/ 2147483646 w 61"/>
                  <a:gd name="T9" fmla="*/ 2147483646 h 57"/>
                  <a:gd name="T10" fmla="*/ 2147483646 w 61"/>
                  <a:gd name="T11" fmla="*/ 2147483646 h 57"/>
                  <a:gd name="T12" fmla="*/ 0 w 61"/>
                  <a:gd name="T13" fmla="*/ 2147483646 h 57"/>
                  <a:gd name="T14" fmla="*/ 0 w 61"/>
                  <a:gd name="T15" fmla="*/ 2147483646 h 57"/>
                  <a:gd name="T16" fmla="*/ 0 w 61"/>
                  <a:gd name="T17" fmla="*/ 0 h 57"/>
                  <a:gd name="T18" fmla="*/ 2147483646 w 61"/>
                  <a:gd name="T19" fmla="*/ 0 h 57"/>
                  <a:gd name="T20" fmla="*/ 2147483646 w 61"/>
                  <a:gd name="T21" fmla="*/ 2147483646 h 57"/>
                  <a:gd name="T22" fmla="*/ 2147483646 w 61"/>
                  <a:gd name="T23" fmla="*/ 2147483646 h 57"/>
                  <a:gd name="T24" fmla="*/ 2147483646 w 61"/>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57"/>
                  <a:gd name="T41" fmla="*/ 61 w 61"/>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57">
                    <a:moveTo>
                      <a:pt x="60" y="40"/>
                    </a:moveTo>
                    <a:lnTo>
                      <a:pt x="60" y="48"/>
                    </a:lnTo>
                    <a:lnTo>
                      <a:pt x="60" y="56"/>
                    </a:lnTo>
                    <a:lnTo>
                      <a:pt x="43" y="56"/>
                    </a:lnTo>
                    <a:lnTo>
                      <a:pt x="26" y="48"/>
                    </a:lnTo>
                    <a:lnTo>
                      <a:pt x="9" y="32"/>
                    </a:lnTo>
                    <a:lnTo>
                      <a:pt x="0" y="24"/>
                    </a:lnTo>
                    <a:lnTo>
                      <a:pt x="0" y="16"/>
                    </a:lnTo>
                    <a:lnTo>
                      <a:pt x="0" y="0"/>
                    </a:lnTo>
                    <a:lnTo>
                      <a:pt x="9" y="0"/>
                    </a:lnTo>
                    <a:lnTo>
                      <a:pt x="26" y="16"/>
                    </a:lnTo>
                    <a:lnTo>
                      <a:pt x="43" y="24"/>
                    </a:lnTo>
                    <a:lnTo>
                      <a:pt x="60" y="40"/>
                    </a:lnTo>
                  </a:path>
                </a:pathLst>
              </a:custGeom>
              <a:solidFill>
                <a:srgbClr val="99CCFF"/>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grpSp>
        <p:sp>
          <p:nvSpPr>
            <p:cNvPr id="118" name="Freeform 84">
              <a:extLst>
                <a:ext uri="{FF2B5EF4-FFF2-40B4-BE49-F238E27FC236}">
                  <a16:creationId xmlns="" xmlns:a16="http://schemas.microsoft.com/office/drawing/2014/main" id="{CF60D684-8FD9-49EA-903F-BC2CA6BD8142}"/>
                </a:ext>
              </a:extLst>
            </p:cNvPr>
            <p:cNvSpPr>
              <a:spLocks/>
            </p:cNvSpPr>
            <p:nvPr/>
          </p:nvSpPr>
          <p:spPr bwMode="auto">
            <a:xfrm>
              <a:off x="6666497" y="2253314"/>
              <a:ext cx="676190" cy="854102"/>
            </a:xfrm>
            <a:custGeom>
              <a:avLst/>
              <a:gdLst>
                <a:gd name="T0" fmla="*/ 2147483646 w 529"/>
                <a:gd name="T1" fmla="*/ 2147483646 h 641"/>
                <a:gd name="T2" fmla="*/ 2147483646 w 529"/>
                <a:gd name="T3" fmla="*/ 2147483646 h 641"/>
                <a:gd name="T4" fmla="*/ 2147483646 w 529"/>
                <a:gd name="T5" fmla="*/ 2147483646 h 641"/>
                <a:gd name="T6" fmla="*/ 2147483646 w 529"/>
                <a:gd name="T7" fmla="*/ 2147483646 h 641"/>
                <a:gd name="T8" fmla="*/ 2147483646 w 529"/>
                <a:gd name="T9" fmla="*/ 2147483646 h 641"/>
                <a:gd name="T10" fmla="*/ 2147483646 w 529"/>
                <a:gd name="T11" fmla="*/ 2147483646 h 641"/>
                <a:gd name="T12" fmla="*/ 2147483646 w 529"/>
                <a:gd name="T13" fmla="*/ 2147483646 h 641"/>
                <a:gd name="T14" fmla="*/ 2147483646 w 529"/>
                <a:gd name="T15" fmla="*/ 2147483646 h 641"/>
                <a:gd name="T16" fmla="*/ 2147483646 w 529"/>
                <a:gd name="T17" fmla="*/ 2147483646 h 641"/>
                <a:gd name="T18" fmla="*/ 0 w 529"/>
                <a:gd name="T19" fmla="*/ 2147483646 h 641"/>
                <a:gd name="T20" fmla="*/ 2147483646 w 529"/>
                <a:gd name="T21" fmla="*/ 2147483646 h 641"/>
                <a:gd name="T22" fmla="*/ 2147483646 w 529"/>
                <a:gd name="T23" fmla="*/ 2147483646 h 641"/>
                <a:gd name="T24" fmla="*/ 2147483646 w 529"/>
                <a:gd name="T25" fmla="*/ 2147483646 h 641"/>
                <a:gd name="T26" fmla="*/ 2147483646 w 529"/>
                <a:gd name="T27" fmla="*/ 2147483646 h 641"/>
                <a:gd name="T28" fmla="*/ 2147483646 w 529"/>
                <a:gd name="T29" fmla="*/ 2147483646 h 641"/>
                <a:gd name="T30" fmla="*/ 2147483646 w 529"/>
                <a:gd name="T31" fmla="*/ 2147483646 h 641"/>
                <a:gd name="T32" fmla="*/ 2147483646 w 529"/>
                <a:gd name="T33" fmla="*/ 2147483646 h 641"/>
                <a:gd name="T34" fmla="*/ 2147483646 w 529"/>
                <a:gd name="T35" fmla="*/ 2147483646 h 641"/>
                <a:gd name="T36" fmla="*/ 2147483646 w 529"/>
                <a:gd name="T37" fmla="*/ 2147483646 h 641"/>
                <a:gd name="T38" fmla="*/ 2147483646 w 529"/>
                <a:gd name="T39" fmla="*/ 2147483646 h 641"/>
                <a:gd name="T40" fmla="*/ 2147483646 w 529"/>
                <a:gd name="T41" fmla="*/ 2147483646 h 641"/>
                <a:gd name="T42" fmla="*/ 2147483646 w 529"/>
                <a:gd name="T43" fmla="*/ 2147483646 h 641"/>
                <a:gd name="T44" fmla="*/ 2147483646 w 529"/>
                <a:gd name="T45" fmla="*/ 2147483646 h 641"/>
                <a:gd name="T46" fmla="*/ 2147483646 w 529"/>
                <a:gd name="T47" fmla="*/ 2147483646 h 641"/>
                <a:gd name="T48" fmla="*/ 2147483646 w 529"/>
                <a:gd name="T49" fmla="*/ 2147483646 h 641"/>
                <a:gd name="T50" fmla="*/ 2147483646 w 529"/>
                <a:gd name="T51" fmla="*/ 2147483646 h 641"/>
                <a:gd name="T52" fmla="*/ 2147483646 w 529"/>
                <a:gd name="T53" fmla="*/ 2147483646 h 641"/>
                <a:gd name="T54" fmla="*/ 2147483646 w 529"/>
                <a:gd name="T55" fmla="*/ 2147483646 h 641"/>
                <a:gd name="T56" fmla="*/ 2147483646 w 529"/>
                <a:gd name="T57" fmla="*/ 2147483646 h 641"/>
                <a:gd name="T58" fmla="*/ 2147483646 w 529"/>
                <a:gd name="T59" fmla="*/ 2147483646 h 641"/>
                <a:gd name="T60" fmla="*/ 2147483646 w 529"/>
                <a:gd name="T61" fmla="*/ 2147483646 h 641"/>
                <a:gd name="T62" fmla="*/ 2147483646 w 529"/>
                <a:gd name="T63" fmla="*/ 2147483646 h 641"/>
                <a:gd name="T64" fmla="*/ 2147483646 w 529"/>
                <a:gd name="T65" fmla="*/ 2147483646 h 641"/>
                <a:gd name="T66" fmla="*/ 2147483646 w 529"/>
                <a:gd name="T67" fmla="*/ 2147483646 h 641"/>
                <a:gd name="T68" fmla="*/ 2147483646 w 529"/>
                <a:gd name="T69" fmla="*/ 2147483646 h 641"/>
                <a:gd name="T70" fmla="*/ 2147483646 w 529"/>
                <a:gd name="T71" fmla="*/ 2147483646 h 641"/>
                <a:gd name="T72" fmla="*/ 2147483646 w 529"/>
                <a:gd name="T73" fmla="*/ 2147483646 h 641"/>
                <a:gd name="T74" fmla="*/ 2147483646 w 529"/>
                <a:gd name="T75" fmla="*/ 2147483646 h 641"/>
                <a:gd name="T76" fmla="*/ 2147483646 w 529"/>
                <a:gd name="T77" fmla="*/ 2147483646 h 641"/>
                <a:gd name="T78" fmla="*/ 2147483646 w 529"/>
                <a:gd name="T79" fmla="*/ 2147483646 h 641"/>
                <a:gd name="T80" fmla="*/ 2147483646 w 529"/>
                <a:gd name="T81" fmla="*/ 2147483646 h 641"/>
                <a:gd name="T82" fmla="*/ 2147483646 w 529"/>
                <a:gd name="T83" fmla="*/ 2147483646 h 641"/>
                <a:gd name="T84" fmla="*/ 2147483646 w 529"/>
                <a:gd name="T85" fmla="*/ 2147483646 h 641"/>
                <a:gd name="T86" fmla="*/ 2147483646 w 529"/>
                <a:gd name="T87" fmla="*/ 2147483646 h 641"/>
                <a:gd name="T88" fmla="*/ 2147483646 w 529"/>
                <a:gd name="T89" fmla="*/ 2147483646 h 641"/>
                <a:gd name="T90" fmla="*/ 2147483646 w 529"/>
                <a:gd name="T91" fmla="*/ 2147483646 h 641"/>
                <a:gd name="T92" fmla="*/ 2147483646 w 529"/>
                <a:gd name="T93" fmla="*/ 2147483646 h 641"/>
                <a:gd name="T94" fmla="*/ 2147483646 w 529"/>
                <a:gd name="T95" fmla="*/ 0 h 641"/>
                <a:gd name="T96" fmla="*/ 2147483646 w 529"/>
                <a:gd name="T97" fmla="*/ 2147483646 h 641"/>
                <a:gd name="T98" fmla="*/ 2147483646 w 529"/>
                <a:gd name="T99" fmla="*/ 2147483646 h 641"/>
                <a:gd name="T100" fmla="*/ 2147483646 w 529"/>
                <a:gd name="T101" fmla="*/ 2147483646 h 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641"/>
                <a:gd name="T155" fmla="*/ 529 w 529"/>
                <a:gd name="T156" fmla="*/ 641 h 6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641">
                  <a:moveTo>
                    <a:pt x="199" y="64"/>
                  </a:moveTo>
                  <a:lnTo>
                    <a:pt x="199" y="88"/>
                  </a:lnTo>
                  <a:lnTo>
                    <a:pt x="164" y="88"/>
                  </a:lnTo>
                  <a:lnTo>
                    <a:pt x="147" y="80"/>
                  </a:lnTo>
                  <a:lnTo>
                    <a:pt x="104" y="96"/>
                  </a:lnTo>
                  <a:lnTo>
                    <a:pt x="78" y="128"/>
                  </a:lnTo>
                  <a:lnTo>
                    <a:pt x="95" y="152"/>
                  </a:lnTo>
                  <a:lnTo>
                    <a:pt x="43" y="152"/>
                  </a:lnTo>
                  <a:lnTo>
                    <a:pt x="61" y="192"/>
                  </a:lnTo>
                  <a:lnTo>
                    <a:pt x="0" y="240"/>
                  </a:lnTo>
                  <a:lnTo>
                    <a:pt x="52" y="440"/>
                  </a:lnTo>
                  <a:lnTo>
                    <a:pt x="69" y="440"/>
                  </a:lnTo>
                  <a:lnTo>
                    <a:pt x="78" y="456"/>
                  </a:lnTo>
                  <a:lnTo>
                    <a:pt x="43" y="488"/>
                  </a:lnTo>
                  <a:lnTo>
                    <a:pt x="35" y="512"/>
                  </a:lnTo>
                  <a:lnTo>
                    <a:pt x="52" y="552"/>
                  </a:lnTo>
                  <a:lnTo>
                    <a:pt x="52" y="560"/>
                  </a:lnTo>
                  <a:lnTo>
                    <a:pt x="87" y="568"/>
                  </a:lnTo>
                  <a:lnTo>
                    <a:pt x="121" y="584"/>
                  </a:lnTo>
                  <a:lnTo>
                    <a:pt x="164" y="560"/>
                  </a:lnTo>
                  <a:lnTo>
                    <a:pt x="208" y="592"/>
                  </a:lnTo>
                  <a:lnTo>
                    <a:pt x="225" y="616"/>
                  </a:lnTo>
                  <a:lnTo>
                    <a:pt x="242" y="640"/>
                  </a:lnTo>
                  <a:lnTo>
                    <a:pt x="286" y="608"/>
                  </a:lnTo>
                  <a:lnTo>
                    <a:pt x="303" y="584"/>
                  </a:lnTo>
                  <a:lnTo>
                    <a:pt x="390" y="560"/>
                  </a:lnTo>
                  <a:lnTo>
                    <a:pt x="441" y="520"/>
                  </a:lnTo>
                  <a:lnTo>
                    <a:pt x="493" y="512"/>
                  </a:lnTo>
                  <a:lnTo>
                    <a:pt x="519" y="472"/>
                  </a:lnTo>
                  <a:lnTo>
                    <a:pt x="528" y="432"/>
                  </a:lnTo>
                  <a:lnTo>
                    <a:pt x="511" y="384"/>
                  </a:lnTo>
                  <a:lnTo>
                    <a:pt x="476" y="352"/>
                  </a:lnTo>
                  <a:lnTo>
                    <a:pt x="441" y="280"/>
                  </a:lnTo>
                  <a:lnTo>
                    <a:pt x="441" y="232"/>
                  </a:lnTo>
                  <a:lnTo>
                    <a:pt x="450" y="200"/>
                  </a:lnTo>
                  <a:lnTo>
                    <a:pt x="441" y="176"/>
                  </a:lnTo>
                  <a:lnTo>
                    <a:pt x="415" y="192"/>
                  </a:lnTo>
                  <a:lnTo>
                    <a:pt x="407" y="168"/>
                  </a:lnTo>
                  <a:lnTo>
                    <a:pt x="390" y="144"/>
                  </a:lnTo>
                  <a:lnTo>
                    <a:pt x="338" y="120"/>
                  </a:lnTo>
                  <a:lnTo>
                    <a:pt x="320" y="88"/>
                  </a:lnTo>
                  <a:lnTo>
                    <a:pt x="338" y="80"/>
                  </a:lnTo>
                  <a:lnTo>
                    <a:pt x="372" y="88"/>
                  </a:lnTo>
                  <a:lnTo>
                    <a:pt x="390" y="64"/>
                  </a:lnTo>
                  <a:lnTo>
                    <a:pt x="364" y="48"/>
                  </a:lnTo>
                  <a:lnTo>
                    <a:pt x="338" y="56"/>
                  </a:lnTo>
                  <a:lnTo>
                    <a:pt x="303" y="56"/>
                  </a:lnTo>
                  <a:lnTo>
                    <a:pt x="260" y="0"/>
                  </a:lnTo>
                  <a:lnTo>
                    <a:pt x="199" y="40"/>
                  </a:lnTo>
                  <a:lnTo>
                    <a:pt x="208" y="40"/>
                  </a:lnTo>
                  <a:lnTo>
                    <a:pt x="199" y="64"/>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19" name="Freeform 85">
              <a:extLst>
                <a:ext uri="{FF2B5EF4-FFF2-40B4-BE49-F238E27FC236}">
                  <a16:creationId xmlns="" xmlns:a16="http://schemas.microsoft.com/office/drawing/2014/main" id="{17EE7A72-BA4C-4761-89B5-B3E34E67B76F}"/>
                </a:ext>
              </a:extLst>
            </p:cNvPr>
            <p:cNvSpPr>
              <a:spLocks/>
            </p:cNvSpPr>
            <p:nvPr/>
          </p:nvSpPr>
          <p:spPr bwMode="auto">
            <a:xfrm>
              <a:off x="4128829" y="3500060"/>
              <a:ext cx="1309386" cy="1152633"/>
            </a:xfrm>
            <a:custGeom>
              <a:avLst/>
              <a:gdLst>
                <a:gd name="T0" fmla="*/ 2147483646 w 1024"/>
                <a:gd name="T1" fmla="*/ 2147483646 h 865"/>
                <a:gd name="T2" fmla="*/ 2147483646 w 1024"/>
                <a:gd name="T3" fmla="*/ 2147483646 h 865"/>
                <a:gd name="T4" fmla="*/ 2147483646 w 1024"/>
                <a:gd name="T5" fmla="*/ 2147483646 h 865"/>
                <a:gd name="T6" fmla="*/ 2147483646 w 1024"/>
                <a:gd name="T7" fmla="*/ 2147483646 h 865"/>
                <a:gd name="T8" fmla="*/ 2147483646 w 1024"/>
                <a:gd name="T9" fmla="*/ 2147483646 h 865"/>
                <a:gd name="T10" fmla="*/ 2147483646 w 1024"/>
                <a:gd name="T11" fmla="*/ 0 h 865"/>
                <a:gd name="T12" fmla="*/ 2147483646 w 1024"/>
                <a:gd name="T13" fmla="*/ 2147483646 h 865"/>
                <a:gd name="T14" fmla="*/ 2147483646 w 1024"/>
                <a:gd name="T15" fmla="*/ 2147483646 h 865"/>
                <a:gd name="T16" fmla="*/ 2147483646 w 1024"/>
                <a:gd name="T17" fmla="*/ 2147483646 h 865"/>
                <a:gd name="T18" fmla="*/ 2147483646 w 1024"/>
                <a:gd name="T19" fmla="*/ 2147483646 h 865"/>
                <a:gd name="T20" fmla="*/ 2147483646 w 1024"/>
                <a:gd name="T21" fmla="*/ 2147483646 h 865"/>
                <a:gd name="T22" fmla="*/ 2147483646 w 1024"/>
                <a:gd name="T23" fmla="*/ 2147483646 h 865"/>
                <a:gd name="T24" fmla="*/ 2147483646 w 1024"/>
                <a:gd name="T25" fmla="*/ 0 h 865"/>
                <a:gd name="T26" fmla="*/ 2147483646 w 1024"/>
                <a:gd name="T27" fmla="*/ 2147483646 h 865"/>
                <a:gd name="T28" fmla="*/ 2147483646 w 1024"/>
                <a:gd name="T29" fmla="*/ 2147483646 h 865"/>
                <a:gd name="T30" fmla="*/ 2147483646 w 1024"/>
                <a:gd name="T31" fmla="*/ 2147483646 h 865"/>
                <a:gd name="T32" fmla="*/ 2147483646 w 1024"/>
                <a:gd name="T33" fmla="*/ 2147483646 h 865"/>
                <a:gd name="T34" fmla="*/ 2147483646 w 1024"/>
                <a:gd name="T35" fmla="*/ 2147483646 h 865"/>
                <a:gd name="T36" fmla="*/ 2147483646 w 1024"/>
                <a:gd name="T37" fmla="*/ 2147483646 h 865"/>
                <a:gd name="T38" fmla="*/ 2147483646 w 1024"/>
                <a:gd name="T39" fmla="*/ 2147483646 h 865"/>
                <a:gd name="T40" fmla="*/ 2147483646 w 1024"/>
                <a:gd name="T41" fmla="*/ 2147483646 h 865"/>
                <a:gd name="T42" fmla="*/ 2147483646 w 1024"/>
                <a:gd name="T43" fmla="*/ 2147483646 h 865"/>
                <a:gd name="T44" fmla="*/ 2147483646 w 1024"/>
                <a:gd name="T45" fmla="*/ 2147483646 h 865"/>
                <a:gd name="T46" fmla="*/ 2147483646 w 1024"/>
                <a:gd name="T47" fmla="*/ 2147483646 h 865"/>
                <a:gd name="T48" fmla="*/ 2147483646 w 1024"/>
                <a:gd name="T49" fmla="*/ 2147483646 h 865"/>
                <a:gd name="T50" fmla="*/ 2147483646 w 1024"/>
                <a:gd name="T51" fmla="*/ 2147483646 h 865"/>
                <a:gd name="T52" fmla="*/ 2147483646 w 1024"/>
                <a:gd name="T53" fmla="*/ 2147483646 h 865"/>
                <a:gd name="T54" fmla="*/ 2147483646 w 1024"/>
                <a:gd name="T55" fmla="*/ 2147483646 h 865"/>
                <a:gd name="T56" fmla="*/ 2147483646 w 1024"/>
                <a:gd name="T57" fmla="*/ 2147483646 h 865"/>
                <a:gd name="T58" fmla="*/ 2147483646 w 1024"/>
                <a:gd name="T59" fmla="*/ 2147483646 h 865"/>
                <a:gd name="T60" fmla="*/ 2147483646 w 1024"/>
                <a:gd name="T61" fmla="*/ 2147483646 h 865"/>
                <a:gd name="T62" fmla="*/ 2147483646 w 1024"/>
                <a:gd name="T63" fmla="*/ 2147483646 h 865"/>
                <a:gd name="T64" fmla="*/ 2147483646 w 1024"/>
                <a:gd name="T65" fmla="*/ 2147483646 h 865"/>
                <a:gd name="T66" fmla="*/ 2147483646 w 1024"/>
                <a:gd name="T67" fmla="*/ 2147483646 h 8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4"/>
                <a:gd name="T103" fmla="*/ 0 h 865"/>
                <a:gd name="T104" fmla="*/ 1024 w 1024"/>
                <a:gd name="T105" fmla="*/ 865 h 8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4" h="865">
                  <a:moveTo>
                    <a:pt x="43" y="688"/>
                  </a:moveTo>
                  <a:lnTo>
                    <a:pt x="78" y="640"/>
                  </a:lnTo>
                  <a:lnTo>
                    <a:pt x="0" y="568"/>
                  </a:lnTo>
                  <a:lnTo>
                    <a:pt x="69" y="432"/>
                  </a:lnTo>
                  <a:lnTo>
                    <a:pt x="35" y="392"/>
                  </a:lnTo>
                  <a:lnTo>
                    <a:pt x="208" y="256"/>
                  </a:lnTo>
                  <a:lnTo>
                    <a:pt x="338" y="152"/>
                  </a:lnTo>
                  <a:lnTo>
                    <a:pt x="321" y="128"/>
                  </a:lnTo>
                  <a:lnTo>
                    <a:pt x="329" y="72"/>
                  </a:lnTo>
                  <a:lnTo>
                    <a:pt x="459" y="40"/>
                  </a:lnTo>
                  <a:lnTo>
                    <a:pt x="538" y="0"/>
                  </a:lnTo>
                  <a:lnTo>
                    <a:pt x="555" y="0"/>
                  </a:lnTo>
                  <a:lnTo>
                    <a:pt x="572" y="24"/>
                  </a:lnTo>
                  <a:lnTo>
                    <a:pt x="581" y="72"/>
                  </a:lnTo>
                  <a:lnTo>
                    <a:pt x="598" y="112"/>
                  </a:lnTo>
                  <a:lnTo>
                    <a:pt x="616" y="136"/>
                  </a:lnTo>
                  <a:lnTo>
                    <a:pt x="659" y="144"/>
                  </a:lnTo>
                  <a:lnTo>
                    <a:pt x="728" y="144"/>
                  </a:lnTo>
                  <a:lnTo>
                    <a:pt x="746" y="128"/>
                  </a:lnTo>
                  <a:lnTo>
                    <a:pt x="746" y="88"/>
                  </a:lnTo>
                  <a:lnTo>
                    <a:pt x="728" y="80"/>
                  </a:lnTo>
                  <a:lnTo>
                    <a:pt x="728" y="56"/>
                  </a:lnTo>
                  <a:lnTo>
                    <a:pt x="746" y="48"/>
                  </a:lnTo>
                  <a:lnTo>
                    <a:pt x="737" y="24"/>
                  </a:lnTo>
                  <a:lnTo>
                    <a:pt x="746" y="8"/>
                  </a:lnTo>
                  <a:lnTo>
                    <a:pt x="772" y="0"/>
                  </a:lnTo>
                  <a:lnTo>
                    <a:pt x="789" y="48"/>
                  </a:lnTo>
                  <a:lnTo>
                    <a:pt x="806" y="96"/>
                  </a:lnTo>
                  <a:lnTo>
                    <a:pt x="772" y="152"/>
                  </a:lnTo>
                  <a:lnTo>
                    <a:pt x="737" y="192"/>
                  </a:lnTo>
                  <a:lnTo>
                    <a:pt x="763" y="216"/>
                  </a:lnTo>
                  <a:lnTo>
                    <a:pt x="720" y="272"/>
                  </a:lnTo>
                  <a:lnTo>
                    <a:pt x="676" y="304"/>
                  </a:lnTo>
                  <a:lnTo>
                    <a:pt x="633" y="320"/>
                  </a:lnTo>
                  <a:lnTo>
                    <a:pt x="633" y="368"/>
                  </a:lnTo>
                  <a:lnTo>
                    <a:pt x="642" y="400"/>
                  </a:lnTo>
                  <a:lnTo>
                    <a:pt x="685" y="408"/>
                  </a:lnTo>
                  <a:lnTo>
                    <a:pt x="720" y="432"/>
                  </a:lnTo>
                  <a:lnTo>
                    <a:pt x="676" y="464"/>
                  </a:lnTo>
                  <a:lnTo>
                    <a:pt x="650" y="464"/>
                  </a:lnTo>
                  <a:lnTo>
                    <a:pt x="633" y="472"/>
                  </a:lnTo>
                  <a:lnTo>
                    <a:pt x="676" y="512"/>
                  </a:lnTo>
                  <a:lnTo>
                    <a:pt x="720" y="480"/>
                  </a:lnTo>
                  <a:lnTo>
                    <a:pt x="763" y="496"/>
                  </a:lnTo>
                  <a:lnTo>
                    <a:pt x="780" y="528"/>
                  </a:lnTo>
                  <a:lnTo>
                    <a:pt x="780" y="560"/>
                  </a:lnTo>
                  <a:lnTo>
                    <a:pt x="806" y="568"/>
                  </a:lnTo>
                  <a:lnTo>
                    <a:pt x="858" y="520"/>
                  </a:lnTo>
                  <a:lnTo>
                    <a:pt x="893" y="512"/>
                  </a:lnTo>
                  <a:lnTo>
                    <a:pt x="936" y="472"/>
                  </a:lnTo>
                  <a:lnTo>
                    <a:pt x="1023" y="432"/>
                  </a:lnTo>
                  <a:lnTo>
                    <a:pt x="1006" y="472"/>
                  </a:lnTo>
                  <a:lnTo>
                    <a:pt x="1014" y="520"/>
                  </a:lnTo>
                  <a:lnTo>
                    <a:pt x="1006" y="560"/>
                  </a:lnTo>
                  <a:lnTo>
                    <a:pt x="962" y="600"/>
                  </a:lnTo>
                  <a:lnTo>
                    <a:pt x="988" y="640"/>
                  </a:lnTo>
                  <a:lnTo>
                    <a:pt x="1006" y="704"/>
                  </a:lnTo>
                  <a:lnTo>
                    <a:pt x="971" y="728"/>
                  </a:lnTo>
                  <a:lnTo>
                    <a:pt x="962" y="768"/>
                  </a:lnTo>
                  <a:lnTo>
                    <a:pt x="893" y="848"/>
                  </a:lnTo>
                  <a:lnTo>
                    <a:pt x="850" y="864"/>
                  </a:lnTo>
                  <a:lnTo>
                    <a:pt x="780" y="776"/>
                  </a:lnTo>
                  <a:lnTo>
                    <a:pt x="720" y="680"/>
                  </a:lnTo>
                  <a:lnTo>
                    <a:pt x="702" y="640"/>
                  </a:lnTo>
                  <a:lnTo>
                    <a:pt x="468" y="552"/>
                  </a:lnTo>
                  <a:lnTo>
                    <a:pt x="182" y="648"/>
                  </a:lnTo>
                  <a:lnTo>
                    <a:pt x="87" y="728"/>
                  </a:lnTo>
                  <a:lnTo>
                    <a:pt x="35" y="688"/>
                  </a:lnTo>
                  <a:lnTo>
                    <a:pt x="43" y="688"/>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0" name="Freeform 86">
              <a:extLst>
                <a:ext uri="{FF2B5EF4-FFF2-40B4-BE49-F238E27FC236}">
                  <a16:creationId xmlns="" xmlns:a16="http://schemas.microsoft.com/office/drawing/2014/main" id="{FD904231-0DA8-47CD-AC8E-04ACB4692B94}"/>
                </a:ext>
              </a:extLst>
            </p:cNvPr>
            <p:cNvSpPr>
              <a:spLocks/>
            </p:cNvSpPr>
            <p:nvPr/>
          </p:nvSpPr>
          <p:spPr bwMode="auto">
            <a:xfrm>
              <a:off x="5148000" y="3393804"/>
              <a:ext cx="124099" cy="182154"/>
            </a:xfrm>
            <a:custGeom>
              <a:avLst/>
              <a:gdLst>
                <a:gd name="T0" fmla="*/ 2147483646 w 97"/>
                <a:gd name="T1" fmla="*/ 2147483646 h 137"/>
                <a:gd name="T2" fmla="*/ 2147483646 w 97"/>
                <a:gd name="T3" fmla="*/ 2147483646 h 137"/>
                <a:gd name="T4" fmla="*/ 2147483646 w 97"/>
                <a:gd name="T5" fmla="*/ 2147483646 h 137"/>
                <a:gd name="T6" fmla="*/ 2147483646 w 97"/>
                <a:gd name="T7" fmla="*/ 2147483646 h 137"/>
                <a:gd name="T8" fmla="*/ 2147483646 w 97"/>
                <a:gd name="T9" fmla="*/ 2147483646 h 137"/>
                <a:gd name="T10" fmla="*/ 2147483646 w 97"/>
                <a:gd name="T11" fmla="*/ 2147483646 h 137"/>
                <a:gd name="T12" fmla="*/ 2147483646 w 97"/>
                <a:gd name="T13" fmla="*/ 2147483646 h 137"/>
                <a:gd name="T14" fmla="*/ 0 w 97"/>
                <a:gd name="T15" fmla="*/ 2147483646 h 137"/>
                <a:gd name="T16" fmla="*/ 2147483646 w 97"/>
                <a:gd name="T17" fmla="*/ 0 h 137"/>
                <a:gd name="T18" fmla="*/ 2147483646 w 97"/>
                <a:gd name="T19" fmla="*/ 2147483646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37"/>
                <a:gd name="T32" fmla="*/ 97 w 97"/>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37">
                  <a:moveTo>
                    <a:pt x="70" y="8"/>
                  </a:moveTo>
                  <a:lnTo>
                    <a:pt x="87" y="8"/>
                  </a:lnTo>
                  <a:lnTo>
                    <a:pt x="87" y="48"/>
                  </a:lnTo>
                  <a:lnTo>
                    <a:pt x="96" y="88"/>
                  </a:lnTo>
                  <a:lnTo>
                    <a:pt x="87" y="120"/>
                  </a:lnTo>
                  <a:lnTo>
                    <a:pt x="61" y="136"/>
                  </a:lnTo>
                  <a:lnTo>
                    <a:pt x="44" y="96"/>
                  </a:lnTo>
                  <a:lnTo>
                    <a:pt x="0" y="56"/>
                  </a:lnTo>
                  <a:lnTo>
                    <a:pt x="61" y="0"/>
                  </a:lnTo>
                  <a:lnTo>
                    <a:pt x="70" y="8"/>
                  </a:lnTo>
                </a:path>
              </a:pathLst>
            </a:custGeom>
            <a:solidFill>
              <a:srgbClr val="C0C0C0"/>
            </a:solidFill>
            <a:ln w="12700" cap="rnd">
              <a:solidFill>
                <a:srgbClr val="969696"/>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1" name="Freeform 88">
              <a:extLst>
                <a:ext uri="{FF2B5EF4-FFF2-40B4-BE49-F238E27FC236}">
                  <a16:creationId xmlns="" xmlns:a16="http://schemas.microsoft.com/office/drawing/2014/main" id="{A3C4E55B-3127-44A3-83A3-CA5FD36AEC14}"/>
                </a:ext>
              </a:extLst>
            </p:cNvPr>
            <p:cNvSpPr>
              <a:spLocks/>
            </p:cNvSpPr>
            <p:nvPr/>
          </p:nvSpPr>
          <p:spPr bwMode="auto">
            <a:xfrm>
              <a:off x="6721217" y="3372552"/>
              <a:ext cx="621470" cy="725582"/>
            </a:xfrm>
            <a:custGeom>
              <a:avLst/>
              <a:gdLst>
                <a:gd name="T0" fmla="*/ 2147483646 w 486"/>
                <a:gd name="T1" fmla="*/ 2147483646 h 545"/>
                <a:gd name="T2" fmla="*/ 2147483646 w 486"/>
                <a:gd name="T3" fmla="*/ 2147483646 h 545"/>
                <a:gd name="T4" fmla="*/ 2147483646 w 486"/>
                <a:gd name="T5" fmla="*/ 2147483646 h 545"/>
                <a:gd name="T6" fmla="*/ 2147483646 w 486"/>
                <a:gd name="T7" fmla="*/ 2147483646 h 545"/>
                <a:gd name="T8" fmla="*/ 2147483646 w 486"/>
                <a:gd name="T9" fmla="*/ 2147483646 h 545"/>
                <a:gd name="T10" fmla="*/ 2147483646 w 486"/>
                <a:gd name="T11" fmla="*/ 2147483646 h 545"/>
                <a:gd name="T12" fmla="*/ 2147483646 w 486"/>
                <a:gd name="T13" fmla="*/ 2147483646 h 545"/>
                <a:gd name="T14" fmla="*/ 2147483646 w 486"/>
                <a:gd name="T15" fmla="*/ 2147483646 h 545"/>
                <a:gd name="T16" fmla="*/ 2147483646 w 486"/>
                <a:gd name="T17" fmla="*/ 2147483646 h 545"/>
                <a:gd name="T18" fmla="*/ 2147483646 w 486"/>
                <a:gd name="T19" fmla="*/ 2147483646 h 545"/>
                <a:gd name="T20" fmla="*/ 2147483646 w 486"/>
                <a:gd name="T21" fmla="*/ 0 h 545"/>
                <a:gd name="T22" fmla="*/ 2147483646 w 486"/>
                <a:gd name="T23" fmla="*/ 2147483646 h 545"/>
                <a:gd name="T24" fmla="*/ 2147483646 w 486"/>
                <a:gd name="T25" fmla="*/ 2147483646 h 545"/>
                <a:gd name="T26" fmla="*/ 2147483646 w 486"/>
                <a:gd name="T27" fmla="*/ 2147483646 h 545"/>
                <a:gd name="T28" fmla="*/ 2147483646 w 486"/>
                <a:gd name="T29" fmla="*/ 2147483646 h 545"/>
                <a:gd name="T30" fmla="*/ 2147483646 w 486"/>
                <a:gd name="T31" fmla="*/ 2147483646 h 545"/>
                <a:gd name="T32" fmla="*/ 2147483646 w 486"/>
                <a:gd name="T33" fmla="*/ 2147483646 h 545"/>
                <a:gd name="T34" fmla="*/ 2147483646 w 486"/>
                <a:gd name="T35" fmla="*/ 2147483646 h 545"/>
                <a:gd name="T36" fmla="*/ 2147483646 w 486"/>
                <a:gd name="T37" fmla="*/ 2147483646 h 545"/>
                <a:gd name="T38" fmla="*/ 2147483646 w 486"/>
                <a:gd name="T39" fmla="*/ 2147483646 h 545"/>
                <a:gd name="T40" fmla="*/ 2147483646 w 486"/>
                <a:gd name="T41" fmla="*/ 2147483646 h 545"/>
                <a:gd name="T42" fmla="*/ 2147483646 w 486"/>
                <a:gd name="T43" fmla="*/ 2147483646 h 545"/>
                <a:gd name="T44" fmla="*/ 2147483646 w 486"/>
                <a:gd name="T45" fmla="*/ 2147483646 h 545"/>
                <a:gd name="T46" fmla="*/ 2147483646 w 486"/>
                <a:gd name="T47" fmla="*/ 2147483646 h 545"/>
                <a:gd name="T48" fmla="*/ 0 w 486"/>
                <a:gd name="T49" fmla="*/ 2147483646 h 545"/>
                <a:gd name="T50" fmla="*/ 2147483646 w 486"/>
                <a:gd name="T51" fmla="*/ 2147483646 h 545"/>
                <a:gd name="T52" fmla="*/ 2147483646 w 486"/>
                <a:gd name="T53" fmla="*/ 2147483646 h 545"/>
                <a:gd name="T54" fmla="*/ 2147483646 w 486"/>
                <a:gd name="T55" fmla="*/ 2147483646 h 545"/>
                <a:gd name="T56" fmla="*/ 2147483646 w 486"/>
                <a:gd name="T57" fmla="*/ 2147483646 h 545"/>
                <a:gd name="T58" fmla="*/ 2147483646 w 486"/>
                <a:gd name="T59" fmla="*/ 2147483646 h 545"/>
                <a:gd name="T60" fmla="*/ 2147483646 w 486"/>
                <a:gd name="T61" fmla="*/ 2147483646 h 545"/>
                <a:gd name="T62" fmla="*/ 2147483646 w 486"/>
                <a:gd name="T63" fmla="*/ 2147483646 h 545"/>
                <a:gd name="T64" fmla="*/ 2147483646 w 486"/>
                <a:gd name="T65" fmla="*/ 2147483646 h 545"/>
                <a:gd name="T66" fmla="*/ 2147483646 w 486"/>
                <a:gd name="T67" fmla="*/ 2147483646 h 545"/>
                <a:gd name="T68" fmla="*/ 2147483646 w 486"/>
                <a:gd name="T69" fmla="*/ 2147483646 h 545"/>
                <a:gd name="T70" fmla="*/ 2147483646 w 486"/>
                <a:gd name="T71" fmla="*/ 2147483646 h 545"/>
                <a:gd name="T72" fmla="*/ 2147483646 w 486"/>
                <a:gd name="T73" fmla="*/ 2147483646 h 545"/>
                <a:gd name="T74" fmla="*/ 2147483646 w 486"/>
                <a:gd name="T75" fmla="*/ 2147483646 h 545"/>
                <a:gd name="T76" fmla="*/ 2147483646 w 486"/>
                <a:gd name="T77" fmla="*/ 2147483646 h 545"/>
                <a:gd name="T78" fmla="*/ 2147483646 w 486"/>
                <a:gd name="T79" fmla="*/ 2147483646 h 545"/>
                <a:gd name="T80" fmla="*/ 2147483646 w 486"/>
                <a:gd name="T81" fmla="*/ 2147483646 h 545"/>
                <a:gd name="T82" fmla="*/ 2147483646 w 486"/>
                <a:gd name="T83" fmla="*/ 2147483646 h 5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6"/>
                <a:gd name="T127" fmla="*/ 0 h 545"/>
                <a:gd name="T128" fmla="*/ 486 w 486"/>
                <a:gd name="T129" fmla="*/ 545 h 5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6" h="545">
                  <a:moveTo>
                    <a:pt x="407" y="176"/>
                  </a:moveTo>
                  <a:lnTo>
                    <a:pt x="485" y="128"/>
                  </a:lnTo>
                  <a:lnTo>
                    <a:pt x="468" y="80"/>
                  </a:lnTo>
                  <a:lnTo>
                    <a:pt x="398" y="104"/>
                  </a:lnTo>
                  <a:lnTo>
                    <a:pt x="364" y="80"/>
                  </a:lnTo>
                  <a:lnTo>
                    <a:pt x="346" y="64"/>
                  </a:lnTo>
                  <a:lnTo>
                    <a:pt x="277" y="88"/>
                  </a:lnTo>
                  <a:lnTo>
                    <a:pt x="243" y="56"/>
                  </a:lnTo>
                  <a:lnTo>
                    <a:pt x="199" y="56"/>
                  </a:lnTo>
                  <a:lnTo>
                    <a:pt x="191" y="48"/>
                  </a:lnTo>
                  <a:lnTo>
                    <a:pt x="173" y="0"/>
                  </a:lnTo>
                  <a:lnTo>
                    <a:pt x="165" y="16"/>
                  </a:lnTo>
                  <a:lnTo>
                    <a:pt x="139" y="56"/>
                  </a:lnTo>
                  <a:lnTo>
                    <a:pt x="87" y="112"/>
                  </a:lnTo>
                  <a:lnTo>
                    <a:pt x="52" y="152"/>
                  </a:lnTo>
                  <a:lnTo>
                    <a:pt x="78" y="160"/>
                  </a:lnTo>
                  <a:lnTo>
                    <a:pt x="104" y="176"/>
                  </a:lnTo>
                  <a:lnTo>
                    <a:pt x="87" y="192"/>
                  </a:lnTo>
                  <a:lnTo>
                    <a:pt x="104" y="216"/>
                  </a:lnTo>
                  <a:lnTo>
                    <a:pt x="87" y="272"/>
                  </a:lnTo>
                  <a:lnTo>
                    <a:pt x="43" y="280"/>
                  </a:lnTo>
                  <a:lnTo>
                    <a:pt x="52" y="320"/>
                  </a:lnTo>
                  <a:lnTo>
                    <a:pt x="43" y="368"/>
                  </a:lnTo>
                  <a:lnTo>
                    <a:pt x="17" y="360"/>
                  </a:lnTo>
                  <a:lnTo>
                    <a:pt x="0" y="368"/>
                  </a:lnTo>
                  <a:lnTo>
                    <a:pt x="9" y="416"/>
                  </a:lnTo>
                  <a:lnTo>
                    <a:pt x="26" y="432"/>
                  </a:lnTo>
                  <a:lnTo>
                    <a:pt x="9" y="480"/>
                  </a:lnTo>
                  <a:lnTo>
                    <a:pt x="35" y="528"/>
                  </a:lnTo>
                  <a:lnTo>
                    <a:pt x="78" y="544"/>
                  </a:lnTo>
                  <a:lnTo>
                    <a:pt x="113" y="496"/>
                  </a:lnTo>
                  <a:lnTo>
                    <a:pt x="130" y="480"/>
                  </a:lnTo>
                  <a:lnTo>
                    <a:pt x="182" y="520"/>
                  </a:lnTo>
                  <a:lnTo>
                    <a:pt x="260" y="488"/>
                  </a:lnTo>
                  <a:lnTo>
                    <a:pt x="225" y="424"/>
                  </a:lnTo>
                  <a:lnTo>
                    <a:pt x="243" y="360"/>
                  </a:lnTo>
                  <a:lnTo>
                    <a:pt x="303" y="304"/>
                  </a:lnTo>
                  <a:lnTo>
                    <a:pt x="338" y="312"/>
                  </a:lnTo>
                  <a:lnTo>
                    <a:pt x="372" y="280"/>
                  </a:lnTo>
                  <a:lnTo>
                    <a:pt x="372" y="240"/>
                  </a:lnTo>
                  <a:lnTo>
                    <a:pt x="424" y="200"/>
                  </a:lnTo>
                  <a:lnTo>
                    <a:pt x="407" y="17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2" name="Freeform 89">
              <a:extLst>
                <a:ext uri="{FF2B5EF4-FFF2-40B4-BE49-F238E27FC236}">
                  <a16:creationId xmlns="" xmlns:a16="http://schemas.microsoft.com/office/drawing/2014/main" id="{B1FDBF0E-99CC-46E6-AE33-23050B95C4BA}"/>
                </a:ext>
              </a:extLst>
            </p:cNvPr>
            <p:cNvSpPr>
              <a:spLocks/>
            </p:cNvSpPr>
            <p:nvPr/>
          </p:nvSpPr>
          <p:spPr bwMode="auto">
            <a:xfrm>
              <a:off x="6998729" y="2232063"/>
              <a:ext cx="798334" cy="534320"/>
            </a:xfrm>
            <a:custGeom>
              <a:avLst/>
              <a:gdLst>
                <a:gd name="T0" fmla="*/ 2147483646 w 625"/>
                <a:gd name="T1" fmla="*/ 2147483646 h 401"/>
                <a:gd name="T2" fmla="*/ 2147483646 w 625"/>
                <a:gd name="T3" fmla="*/ 2147483646 h 401"/>
                <a:gd name="T4" fmla="*/ 2147483646 w 625"/>
                <a:gd name="T5" fmla="*/ 2147483646 h 401"/>
                <a:gd name="T6" fmla="*/ 2147483646 w 625"/>
                <a:gd name="T7" fmla="*/ 2147483646 h 401"/>
                <a:gd name="T8" fmla="*/ 2147483646 w 625"/>
                <a:gd name="T9" fmla="*/ 2147483646 h 401"/>
                <a:gd name="T10" fmla="*/ 2147483646 w 625"/>
                <a:gd name="T11" fmla="*/ 2147483646 h 401"/>
                <a:gd name="T12" fmla="*/ 2147483646 w 625"/>
                <a:gd name="T13" fmla="*/ 2147483646 h 401"/>
                <a:gd name="T14" fmla="*/ 2147483646 w 625"/>
                <a:gd name="T15" fmla="*/ 2147483646 h 401"/>
                <a:gd name="T16" fmla="*/ 2147483646 w 625"/>
                <a:gd name="T17" fmla="*/ 0 h 401"/>
                <a:gd name="T18" fmla="*/ 2147483646 w 625"/>
                <a:gd name="T19" fmla="*/ 2147483646 h 401"/>
                <a:gd name="T20" fmla="*/ 0 w 625"/>
                <a:gd name="T21" fmla="*/ 2147483646 h 401"/>
                <a:gd name="T22" fmla="*/ 2147483646 w 625"/>
                <a:gd name="T23" fmla="*/ 2147483646 h 401"/>
                <a:gd name="T24" fmla="*/ 2147483646 w 625"/>
                <a:gd name="T25" fmla="*/ 2147483646 h 401"/>
                <a:gd name="T26" fmla="*/ 2147483646 w 625"/>
                <a:gd name="T27" fmla="*/ 2147483646 h 401"/>
                <a:gd name="T28" fmla="*/ 2147483646 w 625"/>
                <a:gd name="T29" fmla="*/ 2147483646 h 401"/>
                <a:gd name="T30" fmla="*/ 2147483646 w 625"/>
                <a:gd name="T31" fmla="*/ 2147483646 h 401"/>
                <a:gd name="T32" fmla="*/ 2147483646 w 625"/>
                <a:gd name="T33" fmla="*/ 2147483646 h 401"/>
                <a:gd name="T34" fmla="*/ 2147483646 w 625"/>
                <a:gd name="T35" fmla="*/ 2147483646 h 401"/>
                <a:gd name="T36" fmla="*/ 2147483646 w 625"/>
                <a:gd name="T37" fmla="*/ 2147483646 h 401"/>
                <a:gd name="T38" fmla="*/ 2147483646 w 625"/>
                <a:gd name="T39" fmla="*/ 2147483646 h 401"/>
                <a:gd name="T40" fmla="*/ 2147483646 w 625"/>
                <a:gd name="T41" fmla="*/ 2147483646 h 401"/>
                <a:gd name="T42" fmla="*/ 2147483646 w 625"/>
                <a:gd name="T43" fmla="*/ 2147483646 h 401"/>
                <a:gd name="T44" fmla="*/ 2147483646 w 625"/>
                <a:gd name="T45" fmla="*/ 2147483646 h 401"/>
                <a:gd name="T46" fmla="*/ 2147483646 w 625"/>
                <a:gd name="T47" fmla="*/ 2147483646 h 401"/>
                <a:gd name="T48" fmla="*/ 2147483646 w 625"/>
                <a:gd name="T49" fmla="*/ 2147483646 h 401"/>
                <a:gd name="T50" fmla="*/ 2147483646 w 625"/>
                <a:gd name="T51" fmla="*/ 2147483646 h 401"/>
                <a:gd name="T52" fmla="*/ 2147483646 w 625"/>
                <a:gd name="T53" fmla="*/ 2147483646 h 401"/>
                <a:gd name="T54" fmla="*/ 2147483646 w 625"/>
                <a:gd name="T55" fmla="*/ 2147483646 h 401"/>
                <a:gd name="T56" fmla="*/ 2147483646 w 625"/>
                <a:gd name="T57" fmla="*/ 2147483646 h 401"/>
                <a:gd name="T58" fmla="*/ 2147483646 w 625"/>
                <a:gd name="T59" fmla="*/ 2147483646 h 401"/>
                <a:gd name="T60" fmla="*/ 2147483646 w 625"/>
                <a:gd name="T61" fmla="*/ 2147483646 h 401"/>
                <a:gd name="T62" fmla="*/ 2147483646 w 625"/>
                <a:gd name="T63" fmla="*/ 2147483646 h 401"/>
                <a:gd name="T64" fmla="*/ 2147483646 w 625"/>
                <a:gd name="T65" fmla="*/ 2147483646 h 401"/>
                <a:gd name="T66" fmla="*/ 2147483646 w 625"/>
                <a:gd name="T67" fmla="*/ 2147483646 h 401"/>
                <a:gd name="T68" fmla="*/ 2147483646 w 625"/>
                <a:gd name="T69" fmla="*/ 2147483646 h 401"/>
                <a:gd name="T70" fmla="*/ 2147483646 w 625"/>
                <a:gd name="T71" fmla="*/ 2147483646 h 401"/>
                <a:gd name="T72" fmla="*/ 2147483646 w 625"/>
                <a:gd name="T73" fmla="*/ 2147483646 h 401"/>
                <a:gd name="T74" fmla="*/ 2147483646 w 625"/>
                <a:gd name="T75" fmla="*/ 2147483646 h 401"/>
                <a:gd name="T76" fmla="*/ 2147483646 w 625"/>
                <a:gd name="T77" fmla="*/ 2147483646 h 401"/>
                <a:gd name="T78" fmla="*/ 2147483646 w 625"/>
                <a:gd name="T79" fmla="*/ 2147483646 h 401"/>
                <a:gd name="T80" fmla="*/ 2147483646 w 625"/>
                <a:gd name="T81" fmla="*/ 2147483646 h 401"/>
                <a:gd name="T82" fmla="*/ 2147483646 w 625"/>
                <a:gd name="T83" fmla="*/ 2147483646 h 401"/>
                <a:gd name="T84" fmla="*/ 2147483646 w 625"/>
                <a:gd name="T85" fmla="*/ 2147483646 h 401"/>
                <a:gd name="T86" fmla="*/ 2147483646 w 625"/>
                <a:gd name="T87" fmla="*/ 2147483646 h 401"/>
                <a:gd name="T88" fmla="*/ 2147483646 w 625"/>
                <a:gd name="T89" fmla="*/ 2147483646 h 4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5"/>
                <a:gd name="T136" fmla="*/ 0 h 401"/>
                <a:gd name="T137" fmla="*/ 625 w 625"/>
                <a:gd name="T138" fmla="*/ 401 h 4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5" h="401">
                  <a:moveTo>
                    <a:pt x="390" y="40"/>
                  </a:moveTo>
                  <a:lnTo>
                    <a:pt x="286" y="24"/>
                  </a:lnTo>
                  <a:lnTo>
                    <a:pt x="182" y="64"/>
                  </a:lnTo>
                  <a:lnTo>
                    <a:pt x="165" y="64"/>
                  </a:lnTo>
                  <a:lnTo>
                    <a:pt x="130" y="56"/>
                  </a:lnTo>
                  <a:lnTo>
                    <a:pt x="104" y="24"/>
                  </a:lnTo>
                  <a:lnTo>
                    <a:pt x="87" y="40"/>
                  </a:lnTo>
                  <a:lnTo>
                    <a:pt x="52" y="8"/>
                  </a:lnTo>
                  <a:lnTo>
                    <a:pt x="52" y="0"/>
                  </a:lnTo>
                  <a:lnTo>
                    <a:pt x="43" y="16"/>
                  </a:lnTo>
                  <a:lnTo>
                    <a:pt x="0" y="16"/>
                  </a:lnTo>
                  <a:lnTo>
                    <a:pt x="43" y="72"/>
                  </a:lnTo>
                  <a:lnTo>
                    <a:pt x="78" y="72"/>
                  </a:lnTo>
                  <a:lnTo>
                    <a:pt x="104" y="64"/>
                  </a:lnTo>
                  <a:lnTo>
                    <a:pt x="130" y="80"/>
                  </a:lnTo>
                  <a:lnTo>
                    <a:pt x="113" y="104"/>
                  </a:lnTo>
                  <a:lnTo>
                    <a:pt x="78" y="96"/>
                  </a:lnTo>
                  <a:lnTo>
                    <a:pt x="61" y="104"/>
                  </a:lnTo>
                  <a:lnTo>
                    <a:pt x="78" y="136"/>
                  </a:lnTo>
                  <a:lnTo>
                    <a:pt x="130" y="160"/>
                  </a:lnTo>
                  <a:lnTo>
                    <a:pt x="147" y="184"/>
                  </a:lnTo>
                  <a:lnTo>
                    <a:pt x="156" y="208"/>
                  </a:lnTo>
                  <a:lnTo>
                    <a:pt x="182" y="192"/>
                  </a:lnTo>
                  <a:lnTo>
                    <a:pt x="191" y="216"/>
                  </a:lnTo>
                  <a:lnTo>
                    <a:pt x="182" y="248"/>
                  </a:lnTo>
                  <a:lnTo>
                    <a:pt x="182" y="296"/>
                  </a:lnTo>
                  <a:lnTo>
                    <a:pt x="217" y="368"/>
                  </a:lnTo>
                  <a:lnTo>
                    <a:pt x="251" y="400"/>
                  </a:lnTo>
                  <a:lnTo>
                    <a:pt x="277" y="352"/>
                  </a:lnTo>
                  <a:lnTo>
                    <a:pt x="312" y="336"/>
                  </a:lnTo>
                  <a:lnTo>
                    <a:pt x="347" y="320"/>
                  </a:lnTo>
                  <a:lnTo>
                    <a:pt x="303" y="272"/>
                  </a:lnTo>
                  <a:lnTo>
                    <a:pt x="329" y="248"/>
                  </a:lnTo>
                  <a:lnTo>
                    <a:pt x="373" y="264"/>
                  </a:lnTo>
                  <a:lnTo>
                    <a:pt x="416" y="232"/>
                  </a:lnTo>
                  <a:lnTo>
                    <a:pt x="442" y="240"/>
                  </a:lnTo>
                  <a:lnTo>
                    <a:pt x="485" y="280"/>
                  </a:lnTo>
                  <a:lnTo>
                    <a:pt x="520" y="248"/>
                  </a:lnTo>
                  <a:lnTo>
                    <a:pt x="494" y="224"/>
                  </a:lnTo>
                  <a:lnTo>
                    <a:pt x="511" y="208"/>
                  </a:lnTo>
                  <a:lnTo>
                    <a:pt x="555" y="256"/>
                  </a:lnTo>
                  <a:lnTo>
                    <a:pt x="589" y="256"/>
                  </a:lnTo>
                  <a:lnTo>
                    <a:pt x="624" y="216"/>
                  </a:lnTo>
                  <a:lnTo>
                    <a:pt x="624" y="144"/>
                  </a:lnTo>
                  <a:lnTo>
                    <a:pt x="390" y="4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3" name="Freeform 90">
              <a:extLst>
                <a:ext uri="{FF2B5EF4-FFF2-40B4-BE49-F238E27FC236}">
                  <a16:creationId xmlns="" xmlns:a16="http://schemas.microsoft.com/office/drawing/2014/main" id="{60936EB7-F63B-49AB-9C3B-6E07FA2E33EA}"/>
                </a:ext>
              </a:extLst>
            </p:cNvPr>
            <p:cNvSpPr>
              <a:spLocks/>
            </p:cNvSpPr>
            <p:nvPr/>
          </p:nvSpPr>
          <p:spPr bwMode="auto">
            <a:xfrm>
              <a:off x="6732943" y="3937231"/>
              <a:ext cx="854032" cy="1291273"/>
            </a:xfrm>
            <a:custGeom>
              <a:avLst/>
              <a:gdLst>
                <a:gd name="T0" fmla="*/ 2147483646 w 668"/>
                <a:gd name="T1" fmla="*/ 2147483646 h 969"/>
                <a:gd name="T2" fmla="*/ 2147483646 w 668"/>
                <a:gd name="T3" fmla="*/ 2147483646 h 969"/>
                <a:gd name="T4" fmla="*/ 2147483646 w 668"/>
                <a:gd name="T5" fmla="*/ 2147483646 h 969"/>
                <a:gd name="T6" fmla="*/ 2147483646 w 668"/>
                <a:gd name="T7" fmla="*/ 2147483646 h 969"/>
                <a:gd name="T8" fmla="*/ 2147483646 w 668"/>
                <a:gd name="T9" fmla="*/ 2147483646 h 969"/>
                <a:gd name="T10" fmla="*/ 2147483646 w 668"/>
                <a:gd name="T11" fmla="*/ 2147483646 h 969"/>
                <a:gd name="T12" fmla="*/ 2147483646 w 668"/>
                <a:gd name="T13" fmla="*/ 2147483646 h 969"/>
                <a:gd name="T14" fmla="*/ 2147483646 w 668"/>
                <a:gd name="T15" fmla="*/ 2147483646 h 969"/>
                <a:gd name="T16" fmla="*/ 2147483646 w 668"/>
                <a:gd name="T17" fmla="*/ 2147483646 h 969"/>
                <a:gd name="T18" fmla="*/ 2147483646 w 668"/>
                <a:gd name="T19" fmla="*/ 2147483646 h 969"/>
                <a:gd name="T20" fmla="*/ 2147483646 w 668"/>
                <a:gd name="T21" fmla="*/ 2147483646 h 969"/>
                <a:gd name="T22" fmla="*/ 2147483646 w 668"/>
                <a:gd name="T23" fmla="*/ 2147483646 h 969"/>
                <a:gd name="T24" fmla="*/ 2147483646 w 668"/>
                <a:gd name="T25" fmla="*/ 2147483646 h 969"/>
                <a:gd name="T26" fmla="*/ 2147483646 w 668"/>
                <a:gd name="T27" fmla="*/ 2147483646 h 969"/>
                <a:gd name="T28" fmla="*/ 2147483646 w 668"/>
                <a:gd name="T29" fmla="*/ 2147483646 h 969"/>
                <a:gd name="T30" fmla="*/ 2147483646 w 668"/>
                <a:gd name="T31" fmla="*/ 2147483646 h 969"/>
                <a:gd name="T32" fmla="*/ 2147483646 w 668"/>
                <a:gd name="T33" fmla="*/ 0 h 969"/>
                <a:gd name="T34" fmla="*/ 2147483646 w 668"/>
                <a:gd name="T35" fmla="*/ 2147483646 h 969"/>
                <a:gd name="T36" fmla="*/ 2147483646 w 668"/>
                <a:gd name="T37" fmla="*/ 2147483646 h 969"/>
                <a:gd name="T38" fmla="*/ 2147483646 w 668"/>
                <a:gd name="T39" fmla="*/ 2147483646 h 969"/>
                <a:gd name="T40" fmla="*/ 2147483646 w 668"/>
                <a:gd name="T41" fmla="*/ 2147483646 h 969"/>
                <a:gd name="T42" fmla="*/ 2147483646 w 668"/>
                <a:gd name="T43" fmla="*/ 2147483646 h 969"/>
                <a:gd name="T44" fmla="*/ 2147483646 w 668"/>
                <a:gd name="T45" fmla="*/ 2147483646 h 969"/>
                <a:gd name="T46" fmla="*/ 2147483646 w 668"/>
                <a:gd name="T47" fmla="*/ 2147483646 h 969"/>
                <a:gd name="T48" fmla="*/ 2147483646 w 668"/>
                <a:gd name="T49" fmla="*/ 2147483646 h 969"/>
                <a:gd name="T50" fmla="*/ 0 w 668"/>
                <a:gd name="T51" fmla="*/ 2147483646 h 969"/>
                <a:gd name="T52" fmla="*/ 0 w 668"/>
                <a:gd name="T53" fmla="*/ 2147483646 h 969"/>
                <a:gd name="T54" fmla="*/ 2147483646 w 668"/>
                <a:gd name="T55" fmla="*/ 2147483646 h 969"/>
                <a:gd name="T56" fmla="*/ 2147483646 w 668"/>
                <a:gd name="T57" fmla="*/ 2147483646 h 969"/>
                <a:gd name="T58" fmla="*/ 2147483646 w 668"/>
                <a:gd name="T59" fmla="*/ 2147483646 h 969"/>
                <a:gd name="T60" fmla="*/ 2147483646 w 668"/>
                <a:gd name="T61" fmla="*/ 2147483646 h 969"/>
                <a:gd name="T62" fmla="*/ 2147483646 w 668"/>
                <a:gd name="T63" fmla="*/ 2147483646 h 969"/>
                <a:gd name="T64" fmla="*/ 2147483646 w 668"/>
                <a:gd name="T65" fmla="*/ 2147483646 h 969"/>
                <a:gd name="T66" fmla="*/ 2147483646 w 668"/>
                <a:gd name="T67" fmla="*/ 2147483646 h 969"/>
                <a:gd name="T68" fmla="*/ 2147483646 w 668"/>
                <a:gd name="T69" fmla="*/ 2147483646 h 969"/>
                <a:gd name="T70" fmla="*/ 2147483646 w 668"/>
                <a:gd name="T71" fmla="*/ 2147483646 h 969"/>
                <a:gd name="T72" fmla="*/ 2147483646 w 668"/>
                <a:gd name="T73" fmla="*/ 2147483646 h 969"/>
                <a:gd name="T74" fmla="*/ 2147483646 w 668"/>
                <a:gd name="T75" fmla="*/ 2147483646 h 969"/>
                <a:gd name="T76" fmla="*/ 2147483646 w 668"/>
                <a:gd name="T77" fmla="*/ 2147483646 h 969"/>
                <a:gd name="T78" fmla="*/ 2147483646 w 668"/>
                <a:gd name="T79" fmla="*/ 2147483646 h 969"/>
                <a:gd name="T80" fmla="*/ 2147483646 w 668"/>
                <a:gd name="T81" fmla="*/ 2147483646 h 969"/>
                <a:gd name="T82" fmla="*/ 2147483646 w 668"/>
                <a:gd name="T83" fmla="*/ 2147483646 h 969"/>
                <a:gd name="T84" fmla="*/ 2147483646 w 668"/>
                <a:gd name="T85" fmla="*/ 2147483646 h 969"/>
                <a:gd name="T86" fmla="*/ 2147483646 w 668"/>
                <a:gd name="T87" fmla="*/ 2147483646 h 969"/>
                <a:gd name="T88" fmla="*/ 2147483646 w 668"/>
                <a:gd name="T89" fmla="*/ 2147483646 h 969"/>
                <a:gd name="T90" fmla="*/ 2147483646 w 668"/>
                <a:gd name="T91" fmla="*/ 2147483646 h 969"/>
                <a:gd name="T92" fmla="*/ 2147483646 w 668"/>
                <a:gd name="T93" fmla="*/ 2147483646 h 969"/>
                <a:gd name="T94" fmla="*/ 2147483646 w 668"/>
                <a:gd name="T95" fmla="*/ 2147483646 h 969"/>
                <a:gd name="T96" fmla="*/ 2147483646 w 668"/>
                <a:gd name="T97" fmla="*/ 2147483646 h 969"/>
                <a:gd name="T98" fmla="*/ 2147483646 w 668"/>
                <a:gd name="T99" fmla="*/ 2147483646 h 969"/>
                <a:gd name="T100" fmla="*/ 2147483646 w 668"/>
                <a:gd name="T101" fmla="*/ 2147483646 h 969"/>
                <a:gd name="T102" fmla="*/ 2147483646 w 668"/>
                <a:gd name="T103" fmla="*/ 2147483646 h 969"/>
                <a:gd name="T104" fmla="*/ 2147483646 w 668"/>
                <a:gd name="T105" fmla="*/ 2147483646 h 9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969"/>
                <a:gd name="T161" fmla="*/ 668 w 668"/>
                <a:gd name="T162" fmla="*/ 969 h 9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969">
                  <a:moveTo>
                    <a:pt x="563" y="696"/>
                  </a:moveTo>
                  <a:lnTo>
                    <a:pt x="615" y="656"/>
                  </a:lnTo>
                  <a:lnTo>
                    <a:pt x="615" y="600"/>
                  </a:lnTo>
                  <a:lnTo>
                    <a:pt x="667" y="544"/>
                  </a:lnTo>
                  <a:lnTo>
                    <a:pt x="598" y="488"/>
                  </a:lnTo>
                  <a:lnTo>
                    <a:pt x="572" y="368"/>
                  </a:lnTo>
                  <a:lnTo>
                    <a:pt x="606" y="336"/>
                  </a:lnTo>
                  <a:lnTo>
                    <a:pt x="615" y="264"/>
                  </a:lnTo>
                  <a:lnTo>
                    <a:pt x="606" y="184"/>
                  </a:lnTo>
                  <a:lnTo>
                    <a:pt x="572" y="184"/>
                  </a:lnTo>
                  <a:lnTo>
                    <a:pt x="537" y="128"/>
                  </a:lnTo>
                  <a:lnTo>
                    <a:pt x="563" y="56"/>
                  </a:lnTo>
                  <a:lnTo>
                    <a:pt x="554" y="32"/>
                  </a:lnTo>
                  <a:lnTo>
                    <a:pt x="511" y="32"/>
                  </a:lnTo>
                  <a:lnTo>
                    <a:pt x="476" y="40"/>
                  </a:lnTo>
                  <a:lnTo>
                    <a:pt x="502" y="16"/>
                  </a:lnTo>
                  <a:lnTo>
                    <a:pt x="476" y="0"/>
                  </a:lnTo>
                  <a:lnTo>
                    <a:pt x="433" y="16"/>
                  </a:lnTo>
                  <a:lnTo>
                    <a:pt x="433" y="56"/>
                  </a:lnTo>
                  <a:lnTo>
                    <a:pt x="390" y="88"/>
                  </a:lnTo>
                  <a:lnTo>
                    <a:pt x="251" y="64"/>
                  </a:lnTo>
                  <a:lnTo>
                    <a:pt x="173" y="96"/>
                  </a:lnTo>
                  <a:lnTo>
                    <a:pt x="121" y="56"/>
                  </a:lnTo>
                  <a:lnTo>
                    <a:pt x="104" y="72"/>
                  </a:lnTo>
                  <a:lnTo>
                    <a:pt x="69" y="120"/>
                  </a:lnTo>
                  <a:lnTo>
                    <a:pt x="0" y="176"/>
                  </a:lnTo>
                  <a:lnTo>
                    <a:pt x="0" y="208"/>
                  </a:lnTo>
                  <a:lnTo>
                    <a:pt x="26" y="208"/>
                  </a:lnTo>
                  <a:lnTo>
                    <a:pt x="69" y="208"/>
                  </a:lnTo>
                  <a:lnTo>
                    <a:pt x="61" y="264"/>
                  </a:lnTo>
                  <a:lnTo>
                    <a:pt x="69" y="360"/>
                  </a:lnTo>
                  <a:lnTo>
                    <a:pt x="35" y="400"/>
                  </a:lnTo>
                  <a:lnTo>
                    <a:pt x="35" y="456"/>
                  </a:lnTo>
                  <a:lnTo>
                    <a:pt x="69" y="488"/>
                  </a:lnTo>
                  <a:lnTo>
                    <a:pt x="113" y="488"/>
                  </a:lnTo>
                  <a:lnTo>
                    <a:pt x="191" y="608"/>
                  </a:lnTo>
                  <a:lnTo>
                    <a:pt x="286" y="632"/>
                  </a:lnTo>
                  <a:lnTo>
                    <a:pt x="338" y="648"/>
                  </a:lnTo>
                  <a:lnTo>
                    <a:pt x="390" y="672"/>
                  </a:lnTo>
                  <a:lnTo>
                    <a:pt x="372" y="696"/>
                  </a:lnTo>
                  <a:lnTo>
                    <a:pt x="338" y="768"/>
                  </a:lnTo>
                  <a:lnTo>
                    <a:pt x="416" y="800"/>
                  </a:lnTo>
                  <a:lnTo>
                    <a:pt x="433" y="816"/>
                  </a:lnTo>
                  <a:lnTo>
                    <a:pt x="450" y="872"/>
                  </a:lnTo>
                  <a:lnTo>
                    <a:pt x="485" y="912"/>
                  </a:lnTo>
                  <a:lnTo>
                    <a:pt x="459" y="944"/>
                  </a:lnTo>
                  <a:lnTo>
                    <a:pt x="502" y="960"/>
                  </a:lnTo>
                  <a:lnTo>
                    <a:pt x="572" y="968"/>
                  </a:lnTo>
                  <a:lnTo>
                    <a:pt x="615" y="864"/>
                  </a:lnTo>
                  <a:lnTo>
                    <a:pt x="572" y="816"/>
                  </a:lnTo>
                  <a:lnTo>
                    <a:pt x="563" y="752"/>
                  </a:lnTo>
                  <a:lnTo>
                    <a:pt x="546" y="728"/>
                  </a:lnTo>
                  <a:lnTo>
                    <a:pt x="563" y="69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4" name="Freeform 91">
              <a:extLst>
                <a:ext uri="{FF2B5EF4-FFF2-40B4-BE49-F238E27FC236}">
                  <a16:creationId xmlns="" xmlns:a16="http://schemas.microsoft.com/office/drawing/2014/main" id="{793A74D1-C7C3-4F4A-8CE5-6736013F6605}"/>
                </a:ext>
              </a:extLst>
            </p:cNvPr>
            <p:cNvSpPr>
              <a:spLocks/>
            </p:cNvSpPr>
            <p:nvPr/>
          </p:nvSpPr>
          <p:spPr bwMode="auto">
            <a:xfrm>
              <a:off x="5591628" y="2680365"/>
              <a:ext cx="79149" cy="64766"/>
            </a:xfrm>
            <a:custGeom>
              <a:avLst/>
              <a:gdLst>
                <a:gd name="T0" fmla="*/ 2147483646 w 62"/>
                <a:gd name="T1" fmla="*/ 0 h 49"/>
                <a:gd name="T2" fmla="*/ 2147483646 w 62"/>
                <a:gd name="T3" fmla="*/ 2147483646 h 49"/>
                <a:gd name="T4" fmla="*/ 2147483646 w 62"/>
                <a:gd name="T5" fmla="*/ 2147483646 h 49"/>
                <a:gd name="T6" fmla="*/ 2147483646 w 62"/>
                <a:gd name="T7" fmla="*/ 2147483646 h 49"/>
                <a:gd name="T8" fmla="*/ 2147483646 w 62"/>
                <a:gd name="T9" fmla="*/ 2147483646 h 49"/>
                <a:gd name="T10" fmla="*/ 0 w 62"/>
                <a:gd name="T11" fmla="*/ 2147483646 h 49"/>
                <a:gd name="T12" fmla="*/ 2147483646 w 62"/>
                <a:gd name="T13" fmla="*/ 0 h 49"/>
                <a:gd name="T14" fmla="*/ 0 60000 65536"/>
                <a:gd name="T15" fmla="*/ 0 60000 65536"/>
                <a:gd name="T16" fmla="*/ 0 60000 65536"/>
                <a:gd name="T17" fmla="*/ 0 60000 65536"/>
                <a:gd name="T18" fmla="*/ 0 60000 65536"/>
                <a:gd name="T19" fmla="*/ 0 60000 65536"/>
                <a:gd name="T20" fmla="*/ 0 60000 65536"/>
                <a:gd name="T21" fmla="*/ 0 w 62"/>
                <a:gd name="T22" fmla="*/ 0 h 49"/>
                <a:gd name="T23" fmla="*/ 62 w 6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9">
                  <a:moveTo>
                    <a:pt x="35" y="0"/>
                  </a:moveTo>
                  <a:lnTo>
                    <a:pt x="44" y="24"/>
                  </a:lnTo>
                  <a:lnTo>
                    <a:pt x="61" y="24"/>
                  </a:lnTo>
                  <a:lnTo>
                    <a:pt x="35" y="40"/>
                  </a:lnTo>
                  <a:lnTo>
                    <a:pt x="26" y="48"/>
                  </a:lnTo>
                  <a:lnTo>
                    <a:pt x="0" y="24"/>
                  </a:lnTo>
                  <a:lnTo>
                    <a:pt x="35"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5" name="Freeform 83">
              <a:extLst>
                <a:ext uri="{FF2B5EF4-FFF2-40B4-BE49-F238E27FC236}">
                  <a16:creationId xmlns="" xmlns:a16="http://schemas.microsoft.com/office/drawing/2014/main" id="{2D5F4EC3-6F3E-43F0-A6A3-3D82172A7B89}"/>
                </a:ext>
              </a:extLst>
            </p:cNvPr>
            <p:cNvSpPr>
              <a:spLocks/>
            </p:cNvSpPr>
            <p:nvPr/>
          </p:nvSpPr>
          <p:spPr bwMode="auto">
            <a:xfrm>
              <a:off x="4953546" y="2786622"/>
              <a:ext cx="2061794" cy="1791186"/>
            </a:xfrm>
            <a:custGeom>
              <a:avLst/>
              <a:gdLst>
                <a:gd name="T0" fmla="*/ 2147483646 w 1613"/>
                <a:gd name="T1" fmla="*/ 2147483646 h 1345"/>
                <a:gd name="T2" fmla="*/ 2147483646 w 1613"/>
                <a:gd name="T3" fmla="*/ 2147483646 h 1345"/>
                <a:gd name="T4" fmla="*/ 2147483646 w 1613"/>
                <a:gd name="T5" fmla="*/ 0 h 1345"/>
                <a:gd name="T6" fmla="*/ 2147483646 w 1613"/>
                <a:gd name="T7" fmla="*/ 2147483646 h 1345"/>
                <a:gd name="T8" fmla="*/ 2147483646 w 1613"/>
                <a:gd name="T9" fmla="*/ 2147483646 h 1345"/>
                <a:gd name="T10" fmla="*/ 2147483646 w 1613"/>
                <a:gd name="T11" fmla="*/ 2147483646 h 1345"/>
                <a:gd name="T12" fmla="*/ 2147483646 w 1613"/>
                <a:gd name="T13" fmla="*/ 2147483646 h 1345"/>
                <a:gd name="T14" fmla="*/ 2147483646 w 1613"/>
                <a:gd name="T15" fmla="*/ 2147483646 h 1345"/>
                <a:gd name="T16" fmla="*/ 2147483646 w 1613"/>
                <a:gd name="T17" fmla="*/ 2147483646 h 1345"/>
                <a:gd name="T18" fmla="*/ 2147483646 w 1613"/>
                <a:gd name="T19" fmla="*/ 2147483646 h 1345"/>
                <a:gd name="T20" fmla="*/ 0 w 1613"/>
                <a:gd name="T21" fmla="*/ 2147483646 h 1345"/>
                <a:gd name="T22" fmla="*/ 2147483646 w 1613"/>
                <a:gd name="T23" fmla="*/ 2147483646 h 1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3"/>
                <a:gd name="T37" fmla="*/ 0 h 1345"/>
                <a:gd name="T38" fmla="*/ 1613 w 1613"/>
                <a:gd name="T39" fmla="*/ 1345 h 1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3" h="1345">
                  <a:moveTo>
                    <a:pt x="52" y="288"/>
                  </a:moveTo>
                  <a:lnTo>
                    <a:pt x="260" y="96"/>
                  </a:lnTo>
                  <a:lnTo>
                    <a:pt x="520" y="0"/>
                  </a:lnTo>
                  <a:lnTo>
                    <a:pt x="1040" y="48"/>
                  </a:lnTo>
                  <a:lnTo>
                    <a:pt x="988" y="624"/>
                  </a:lnTo>
                  <a:lnTo>
                    <a:pt x="1612" y="672"/>
                  </a:lnTo>
                  <a:lnTo>
                    <a:pt x="1404" y="1008"/>
                  </a:lnTo>
                  <a:lnTo>
                    <a:pt x="260" y="1344"/>
                  </a:lnTo>
                  <a:lnTo>
                    <a:pt x="364" y="624"/>
                  </a:lnTo>
                  <a:lnTo>
                    <a:pt x="156" y="624"/>
                  </a:lnTo>
                  <a:lnTo>
                    <a:pt x="0" y="384"/>
                  </a:lnTo>
                  <a:lnTo>
                    <a:pt x="52" y="28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6" name="Freeform 87">
              <a:extLst>
                <a:ext uri="{FF2B5EF4-FFF2-40B4-BE49-F238E27FC236}">
                  <a16:creationId xmlns="" xmlns:a16="http://schemas.microsoft.com/office/drawing/2014/main" id="{7B6346F1-223B-474D-9C90-AB6886547D6A}"/>
                </a:ext>
              </a:extLst>
            </p:cNvPr>
            <p:cNvSpPr>
              <a:spLocks/>
            </p:cNvSpPr>
            <p:nvPr/>
          </p:nvSpPr>
          <p:spPr bwMode="auto">
            <a:xfrm>
              <a:off x="4904689" y="3927112"/>
              <a:ext cx="1917175" cy="1247758"/>
            </a:xfrm>
            <a:custGeom>
              <a:avLst/>
              <a:gdLst>
                <a:gd name="T0" fmla="*/ 2147483646 w 1500"/>
                <a:gd name="T1" fmla="*/ 2147483646 h 937"/>
                <a:gd name="T2" fmla="*/ 2147483646 w 1500"/>
                <a:gd name="T3" fmla="*/ 2147483646 h 937"/>
                <a:gd name="T4" fmla="*/ 2147483646 w 1500"/>
                <a:gd name="T5" fmla="*/ 2147483646 h 937"/>
                <a:gd name="T6" fmla="*/ 2147483646 w 1500"/>
                <a:gd name="T7" fmla="*/ 2147483646 h 937"/>
                <a:gd name="T8" fmla="*/ 2147483646 w 1500"/>
                <a:gd name="T9" fmla="*/ 2147483646 h 937"/>
                <a:gd name="T10" fmla="*/ 2147483646 w 1500"/>
                <a:gd name="T11" fmla="*/ 2147483646 h 937"/>
                <a:gd name="T12" fmla="*/ 2147483646 w 1500"/>
                <a:gd name="T13" fmla="*/ 2147483646 h 937"/>
                <a:gd name="T14" fmla="*/ 2147483646 w 1500"/>
                <a:gd name="T15" fmla="*/ 2147483646 h 937"/>
                <a:gd name="T16" fmla="*/ 2147483646 w 1500"/>
                <a:gd name="T17" fmla="*/ 2147483646 h 937"/>
                <a:gd name="T18" fmla="*/ 2147483646 w 1500"/>
                <a:gd name="T19" fmla="*/ 2147483646 h 937"/>
                <a:gd name="T20" fmla="*/ 2147483646 w 1500"/>
                <a:gd name="T21" fmla="*/ 2147483646 h 937"/>
                <a:gd name="T22" fmla="*/ 2147483646 w 1500"/>
                <a:gd name="T23" fmla="*/ 2147483646 h 937"/>
                <a:gd name="T24" fmla="*/ 2147483646 w 1500"/>
                <a:gd name="T25" fmla="*/ 2147483646 h 937"/>
                <a:gd name="T26" fmla="*/ 2147483646 w 1500"/>
                <a:gd name="T27" fmla="*/ 2147483646 h 937"/>
                <a:gd name="T28" fmla="*/ 2147483646 w 1500"/>
                <a:gd name="T29" fmla="*/ 2147483646 h 937"/>
                <a:gd name="T30" fmla="*/ 2147483646 w 1500"/>
                <a:gd name="T31" fmla="*/ 2147483646 h 937"/>
                <a:gd name="T32" fmla="*/ 2147483646 w 1500"/>
                <a:gd name="T33" fmla="*/ 0 h 937"/>
                <a:gd name="T34" fmla="*/ 2147483646 w 1500"/>
                <a:gd name="T35" fmla="*/ 2147483646 h 937"/>
                <a:gd name="T36" fmla="*/ 2147483646 w 1500"/>
                <a:gd name="T37" fmla="*/ 2147483646 h 937"/>
                <a:gd name="T38" fmla="*/ 2147483646 w 1500"/>
                <a:gd name="T39" fmla="*/ 2147483646 h 937"/>
                <a:gd name="T40" fmla="*/ 2147483646 w 1500"/>
                <a:gd name="T41" fmla="*/ 2147483646 h 937"/>
                <a:gd name="T42" fmla="*/ 2147483646 w 1500"/>
                <a:gd name="T43" fmla="*/ 2147483646 h 937"/>
                <a:gd name="T44" fmla="*/ 2147483646 w 1500"/>
                <a:gd name="T45" fmla="*/ 2147483646 h 937"/>
                <a:gd name="T46" fmla="*/ 2147483646 w 1500"/>
                <a:gd name="T47" fmla="*/ 2147483646 h 937"/>
                <a:gd name="T48" fmla="*/ 2147483646 w 1500"/>
                <a:gd name="T49" fmla="*/ 2147483646 h 937"/>
                <a:gd name="T50" fmla="*/ 2147483646 w 1500"/>
                <a:gd name="T51" fmla="*/ 2147483646 h 937"/>
                <a:gd name="T52" fmla="*/ 2147483646 w 1500"/>
                <a:gd name="T53" fmla="*/ 2147483646 h 937"/>
                <a:gd name="T54" fmla="*/ 2147483646 w 1500"/>
                <a:gd name="T55" fmla="*/ 2147483646 h 937"/>
                <a:gd name="T56" fmla="*/ 2147483646 w 1500"/>
                <a:gd name="T57" fmla="*/ 2147483646 h 937"/>
                <a:gd name="T58" fmla="*/ 2147483646 w 1500"/>
                <a:gd name="T59" fmla="*/ 2147483646 h 937"/>
                <a:gd name="T60" fmla="*/ 2147483646 w 1500"/>
                <a:gd name="T61" fmla="*/ 2147483646 h 937"/>
                <a:gd name="T62" fmla="*/ 2147483646 w 1500"/>
                <a:gd name="T63" fmla="*/ 2147483646 h 9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0"/>
                <a:gd name="T97" fmla="*/ 0 h 937"/>
                <a:gd name="T98" fmla="*/ 1500 w 1500"/>
                <a:gd name="T99" fmla="*/ 937 h 9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0" h="937">
                  <a:moveTo>
                    <a:pt x="9" y="336"/>
                  </a:moveTo>
                  <a:lnTo>
                    <a:pt x="69" y="424"/>
                  </a:lnTo>
                  <a:lnTo>
                    <a:pt x="0" y="568"/>
                  </a:lnTo>
                  <a:lnTo>
                    <a:pt x="35" y="608"/>
                  </a:lnTo>
                  <a:lnTo>
                    <a:pt x="104" y="608"/>
                  </a:lnTo>
                  <a:lnTo>
                    <a:pt x="78" y="672"/>
                  </a:lnTo>
                  <a:lnTo>
                    <a:pt x="95" y="712"/>
                  </a:lnTo>
                  <a:lnTo>
                    <a:pt x="147" y="696"/>
                  </a:lnTo>
                  <a:lnTo>
                    <a:pt x="303" y="936"/>
                  </a:lnTo>
                  <a:lnTo>
                    <a:pt x="468" y="864"/>
                  </a:lnTo>
                  <a:lnTo>
                    <a:pt x="537" y="896"/>
                  </a:lnTo>
                  <a:lnTo>
                    <a:pt x="685" y="792"/>
                  </a:lnTo>
                  <a:lnTo>
                    <a:pt x="953" y="872"/>
                  </a:lnTo>
                  <a:lnTo>
                    <a:pt x="979" y="848"/>
                  </a:lnTo>
                  <a:lnTo>
                    <a:pt x="970" y="792"/>
                  </a:lnTo>
                  <a:lnTo>
                    <a:pt x="1014" y="776"/>
                  </a:lnTo>
                  <a:lnTo>
                    <a:pt x="1074" y="776"/>
                  </a:lnTo>
                  <a:lnTo>
                    <a:pt x="1092" y="704"/>
                  </a:lnTo>
                  <a:lnTo>
                    <a:pt x="1109" y="664"/>
                  </a:lnTo>
                  <a:lnTo>
                    <a:pt x="1126" y="640"/>
                  </a:lnTo>
                  <a:lnTo>
                    <a:pt x="1196" y="624"/>
                  </a:lnTo>
                  <a:lnTo>
                    <a:pt x="1222" y="528"/>
                  </a:lnTo>
                  <a:lnTo>
                    <a:pt x="1161" y="464"/>
                  </a:lnTo>
                  <a:lnTo>
                    <a:pt x="1196" y="400"/>
                  </a:lnTo>
                  <a:lnTo>
                    <a:pt x="1239" y="408"/>
                  </a:lnTo>
                  <a:lnTo>
                    <a:pt x="1360" y="296"/>
                  </a:lnTo>
                  <a:lnTo>
                    <a:pt x="1334" y="264"/>
                  </a:lnTo>
                  <a:lnTo>
                    <a:pt x="1430" y="216"/>
                  </a:lnTo>
                  <a:lnTo>
                    <a:pt x="1430" y="184"/>
                  </a:lnTo>
                  <a:lnTo>
                    <a:pt x="1499" y="128"/>
                  </a:lnTo>
                  <a:lnTo>
                    <a:pt x="1456" y="112"/>
                  </a:lnTo>
                  <a:lnTo>
                    <a:pt x="1430" y="64"/>
                  </a:lnTo>
                  <a:lnTo>
                    <a:pt x="1447" y="16"/>
                  </a:lnTo>
                  <a:lnTo>
                    <a:pt x="1430" y="0"/>
                  </a:lnTo>
                  <a:lnTo>
                    <a:pt x="1404" y="24"/>
                  </a:lnTo>
                  <a:lnTo>
                    <a:pt x="1404" y="80"/>
                  </a:lnTo>
                  <a:lnTo>
                    <a:pt x="1239" y="168"/>
                  </a:lnTo>
                  <a:lnTo>
                    <a:pt x="1118" y="112"/>
                  </a:lnTo>
                  <a:lnTo>
                    <a:pt x="1083" y="120"/>
                  </a:lnTo>
                  <a:lnTo>
                    <a:pt x="1048" y="144"/>
                  </a:lnTo>
                  <a:lnTo>
                    <a:pt x="1048" y="160"/>
                  </a:lnTo>
                  <a:lnTo>
                    <a:pt x="1005" y="224"/>
                  </a:lnTo>
                  <a:lnTo>
                    <a:pt x="944" y="216"/>
                  </a:lnTo>
                  <a:lnTo>
                    <a:pt x="875" y="264"/>
                  </a:lnTo>
                  <a:lnTo>
                    <a:pt x="840" y="296"/>
                  </a:lnTo>
                  <a:lnTo>
                    <a:pt x="788" y="264"/>
                  </a:lnTo>
                  <a:lnTo>
                    <a:pt x="667" y="288"/>
                  </a:lnTo>
                  <a:lnTo>
                    <a:pt x="693" y="320"/>
                  </a:lnTo>
                  <a:lnTo>
                    <a:pt x="659" y="344"/>
                  </a:lnTo>
                  <a:lnTo>
                    <a:pt x="624" y="320"/>
                  </a:lnTo>
                  <a:lnTo>
                    <a:pt x="581" y="336"/>
                  </a:lnTo>
                  <a:lnTo>
                    <a:pt x="494" y="368"/>
                  </a:lnTo>
                  <a:lnTo>
                    <a:pt x="485" y="336"/>
                  </a:lnTo>
                  <a:lnTo>
                    <a:pt x="459" y="328"/>
                  </a:lnTo>
                  <a:lnTo>
                    <a:pt x="433" y="376"/>
                  </a:lnTo>
                  <a:lnTo>
                    <a:pt x="399" y="384"/>
                  </a:lnTo>
                  <a:lnTo>
                    <a:pt x="364" y="408"/>
                  </a:lnTo>
                  <a:lnTo>
                    <a:pt x="355" y="448"/>
                  </a:lnTo>
                  <a:lnTo>
                    <a:pt x="286" y="528"/>
                  </a:lnTo>
                  <a:lnTo>
                    <a:pt x="243" y="544"/>
                  </a:lnTo>
                  <a:lnTo>
                    <a:pt x="173" y="456"/>
                  </a:lnTo>
                  <a:lnTo>
                    <a:pt x="113" y="360"/>
                  </a:lnTo>
                  <a:lnTo>
                    <a:pt x="95" y="320"/>
                  </a:lnTo>
                  <a:lnTo>
                    <a:pt x="26" y="312"/>
                  </a:lnTo>
                  <a:lnTo>
                    <a:pt x="9" y="33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7" name="Freeform 92">
              <a:extLst>
                <a:ext uri="{FF2B5EF4-FFF2-40B4-BE49-F238E27FC236}">
                  <a16:creationId xmlns="" xmlns:a16="http://schemas.microsoft.com/office/drawing/2014/main" id="{E9572970-A93B-44A3-BD18-AEF7F837657D}"/>
                </a:ext>
              </a:extLst>
            </p:cNvPr>
            <p:cNvSpPr>
              <a:spLocks/>
            </p:cNvSpPr>
            <p:nvPr/>
          </p:nvSpPr>
          <p:spPr bwMode="auto">
            <a:xfrm>
              <a:off x="5569153" y="2584228"/>
              <a:ext cx="742637" cy="694211"/>
            </a:xfrm>
            <a:custGeom>
              <a:avLst/>
              <a:gdLst>
                <a:gd name="T0" fmla="*/ 2147483646 w 581"/>
                <a:gd name="T1" fmla="*/ 2147483646 h 521"/>
                <a:gd name="T2" fmla="*/ 2147483646 w 581"/>
                <a:gd name="T3" fmla="*/ 2147483646 h 521"/>
                <a:gd name="T4" fmla="*/ 2147483646 w 581"/>
                <a:gd name="T5" fmla="*/ 2147483646 h 521"/>
                <a:gd name="T6" fmla="*/ 2147483646 w 581"/>
                <a:gd name="T7" fmla="*/ 2147483646 h 521"/>
                <a:gd name="T8" fmla="*/ 2147483646 w 581"/>
                <a:gd name="T9" fmla="*/ 2147483646 h 521"/>
                <a:gd name="T10" fmla="*/ 2147483646 w 581"/>
                <a:gd name="T11" fmla="*/ 2147483646 h 521"/>
                <a:gd name="T12" fmla="*/ 2147483646 w 581"/>
                <a:gd name="T13" fmla="*/ 2147483646 h 521"/>
                <a:gd name="T14" fmla="*/ 2147483646 w 581"/>
                <a:gd name="T15" fmla="*/ 2147483646 h 521"/>
                <a:gd name="T16" fmla="*/ 2147483646 w 581"/>
                <a:gd name="T17" fmla="*/ 2147483646 h 521"/>
                <a:gd name="T18" fmla="*/ 2147483646 w 581"/>
                <a:gd name="T19" fmla="*/ 2147483646 h 521"/>
                <a:gd name="T20" fmla="*/ 2147483646 w 581"/>
                <a:gd name="T21" fmla="*/ 2147483646 h 521"/>
                <a:gd name="T22" fmla="*/ 2147483646 w 581"/>
                <a:gd name="T23" fmla="*/ 2147483646 h 521"/>
                <a:gd name="T24" fmla="*/ 2147483646 w 581"/>
                <a:gd name="T25" fmla="*/ 2147483646 h 521"/>
                <a:gd name="T26" fmla="*/ 2147483646 w 581"/>
                <a:gd name="T27" fmla="*/ 2147483646 h 521"/>
                <a:gd name="T28" fmla="*/ 2147483646 w 581"/>
                <a:gd name="T29" fmla="*/ 2147483646 h 521"/>
                <a:gd name="T30" fmla="*/ 2147483646 w 581"/>
                <a:gd name="T31" fmla="*/ 2147483646 h 521"/>
                <a:gd name="T32" fmla="*/ 2147483646 w 581"/>
                <a:gd name="T33" fmla="*/ 2147483646 h 521"/>
                <a:gd name="T34" fmla="*/ 2147483646 w 581"/>
                <a:gd name="T35" fmla="*/ 2147483646 h 521"/>
                <a:gd name="T36" fmla="*/ 2147483646 w 581"/>
                <a:gd name="T37" fmla="*/ 2147483646 h 521"/>
                <a:gd name="T38" fmla="*/ 2147483646 w 581"/>
                <a:gd name="T39" fmla="*/ 2147483646 h 521"/>
                <a:gd name="T40" fmla="*/ 2147483646 w 581"/>
                <a:gd name="T41" fmla="*/ 2147483646 h 521"/>
                <a:gd name="T42" fmla="*/ 2147483646 w 581"/>
                <a:gd name="T43" fmla="*/ 2147483646 h 521"/>
                <a:gd name="T44" fmla="*/ 2147483646 w 581"/>
                <a:gd name="T45" fmla="*/ 2147483646 h 521"/>
                <a:gd name="T46" fmla="*/ 2147483646 w 581"/>
                <a:gd name="T47" fmla="*/ 2147483646 h 521"/>
                <a:gd name="T48" fmla="*/ 2147483646 w 581"/>
                <a:gd name="T49" fmla="*/ 2147483646 h 521"/>
                <a:gd name="T50" fmla="*/ 2147483646 w 581"/>
                <a:gd name="T51" fmla="*/ 2147483646 h 521"/>
                <a:gd name="T52" fmla="*/ 2147483646 w 581"/>
                <a:gd name="T53" fmla="*/ 2147483646 h 521"/>
                <a:gd name="T54" fmla="*/ 2147483646 w 581"/>
                <a:gd name="T55" fmla="*/ 2147483646 h 521"/>
                <a:gd name="T56" fmla="*/ 2147483646 w 581"/>
                <a:gd name="T57" fmla="*/ 2147483646 h 521"/>
                <a:gd name="T58" fmla="*/ 2147483646 w 581"/>
                <a:gd name="T59" fmla="*/ 2147483646 h 521"/>
                <a:gd name="T60" fmla="*/ 2147483646 w 581"/>
                <a:gd name="T61" fmla="*/ 2147483646 h 521"/>
                <a:gd name="T62" fmla="*/ 2147483646 w 581"/>
                <a:gd name="T63" fmla="*/ 2147483646 h 521"/>
                <a:gd name="T64" fmla="*/ 2147483646 w 581"/>
                <a:gd name="T65" fmla="*/ 2147483646 h 521"/>
                <a:gd name="T66" fmla="*/ 2147483646 w 581"/>
                <a:gd name="T67" fmla="*/ 2147483646 h 521"/>
                <a:gd name="T68" fmla="*/ 2147483646 w 581"/>
                <a:gd name="T69" fmla="*/ 2147483646 h 521"/>
                <a:gd name="T70" fmla="*/ 2147483646 w 581"/>
                <a:gd name="T71" fmla="*/ 2147483646 h 521"/>
                <a:gd name="T72" fmla="*/ 2147483646 w 581"/>
                <a:gd name="T73" fmla="*/ 2147483646 h 5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1"/>
                <a:gd name="T112" fmla="*/ 0 h 521"/>
                <a:gd name="T113" fmla="*/ 581 w 581"/>
                <a:gd name="T114" fmla="*/ 521 h 5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1" h="521">
                  <a:moveTo>
                    <a:pt x="164" y="216"/>
                  </a:moveTo>
                  <a:lnTo>
                    <a:pt x="173" y="192"/>
                  </a:lnTo>
                  <a:lnTo>
                    <a:pt x="130" y="184"/>
                  </a:lnTo>
                  <a:lnTo>
                    <a:pt x="104" y="184"/>
                  </a:lnTo>
                  <a:lnTo>
                    <a:pt x="78" y="144"/>
                  </a:lnTo>
                  <a:lnTo>
                    <a:pt x="69" y="152"/>
                  </a:lnTo>
                  <a:lnTo>
                    <a:pt x="78" y="128"/>
                  </a:lnTo>
                  <a:lnTo>
                    <a:pt x="104" y="128"/>
                  </a:lnTo>
                  <a:lnTo>
                    <a:pt x="104" y="144"/>
                  </a:lnTo>
                  <a:lnTo>
                    <a:pt x="121" y="144"/>
                  </a:lnTo>
                  <a:lnTo>
                    <a:pt x="147" y="136"/>
                  </a:lnTo>
                  <a:lnTo>
                    <a:pt x="147" y="144"/>
                  </a:lnTo>
                  <a:lnTo>
                    <a:pt x="156" y="144"/>
                  </a:lnTo>
                  <a:lnTo>
                    <a:pt x="156" y="128"/>
                  </a:lnTo>
                  <a:lnTo>
                    <a:pt x="182" y="120"/>
                  </a:lnTo>
                  <a:lnTo>
                    <a:pt x="182" y="128"/>
                  </a:lnTo>
                  <a:lnTo>
                    <a:pt x="190" y="136"/>
                  </a:lnTo>
                  <a:lnTo>
                    <a:pt x="190" y="112"/>
                  </a:lnTo>
                  <a:lnTo>
                    <a:pt x="216" y="96"/>
                  </a:lnTo>
                  <a:lnTo>
                    <a:pt x="216" y="72"/>
                  </a:lnTo>
                  <a:lnTo>
                    <a:pt x="208" y="40"/>
                  </a:lnTo>
                  <a:lnTo>
                    <a:pt x="208" y="8"/>
                  </a:lnTo>
                  <a:lnTo>
                    <a:pt x="242" y="0"/>
                  </a:lnTo>
                  <a:lnTo>
                    <a:pt x="312" y="24"/>
                  </a:lnTo>
                  <a:lnTo>
                    <a:pt x="312" y="56"/>
                  </a:lnTo>
                  <a:lnTo>
                    <a:pt x="286" y="96"/>
                  </a:lnTo>
                  <a:lnTo>
                    <a:pt x="251" y="104"/>
                  </a:lnTo>
                  <a:lnTo>
                    <a:pt x="242" y="128"/>
                  </a:lnTo>
                  <a:lnTo>
                    <a:pt x="242" y="160"/>
                  </a:lnTo>
                  <a:lnTo>
                    <a:pt x="286" y="152"/>
                  </a:lnTo>
                  <a:lnTo>
                    <a:pt x="312" y="144"/>
                  </a:lnTo>
                  <a:lnTo>
                    <a:pt x="364" y="184"/>
                  </a:lnTo>
                  <a:lnTo>
                    <a:pt x="381" y="184"/>
                  </a:lnTo>
                  <a:lnTo>
                    <a:pt x="441" y="128"/>
                  </a:lnTo>
                  <a:lnTo>
                    <a:pt x="511" y="104"/>
                  </a:lnTo>
                  <a:lnTo>
                    <a:pt x="511" y="32"/>
                  </a:lnTo>
                  <a:lnTo>
                    <a:pt x="580" y="128"/>
                  </a:lnTo>
                  <a:lnTo>
                    <a:pt x="563" y="168"/>
                  </a:lnTo>
                  <a:lnTo>
                    <a:pt x="528" y="224"/>
                  </a:lnTo>
                  <a:lnTo>
                    <a:pt x="502" y="216"/>
                  </a:lnTo>
                  <a:lnTo>
                    <a:pt x="476" y="184"/>
                  </a:lnTo>
                  <a:lnTo>
                    <a:pt x="467" y="192"/>
                  </a:lnTo>
                  <a:lnTo>
                    <a:pt x="398" y="288"/>
                  </a:lnTo>
                  <a:lnTo>
                    <a:pt x="329" y="296"/>
                  </a:lnTo>
                  <a:lnTo>
                    <a:pt x="286" y="256"/>
                  </a:lnTo>
                  <a:lnTo>
                    <a:pt x="251" y="264"/>
                  </a:lnTo>
                  <a:lnTo>
                    <a:pt x="216" y="264"/>
                  </a:lnTo>
                  <a:lnTo>
                    <a:pt x="199" y="280"/>
                  </a:lnTo>
                  <a:lnTo>
                    <a:pt x="251" y="328"/>
                  </a:lnTo>
                  <a:lnTo>
                    <a:pt x="286" y="360"/>
                  </a:lnTo>
                  <a:lnTo>
                    <a:pt x="277" y="384"/>
                  </a:lnTo>
                  <a:lnTo>
                    <a:pt x="242" y="424"/>
                  </a:lnTo>
                  <a:lnTo>
                    <a:pt x="190" y="392"/>
                  </a:lnTo>
                  <a:lnTo>
                    <a:pt x="156" y="432"/>
                  </a:lnTo>
                  <a:lnTo>
                    <a:pt x="121" y="480"/>
                  </a:lnTo>
                  <a:lnTo>
                    <a:pt x="139" y="512"/>
                  </a:lnTo>
                  <a:lnTo>
                    <a:pt x="104" y="520"/>
                  </a:lnTo>
                  <a:lnTo>
                    <a:pt x="95" y="520"/>
                  </a:lnTo>
                  <a:lnTo>
                    <a:pt x="95" y="488"/>
                  </a:lnTo>
                  <a:lnTo>
                    <a:pt x="52" y="504"/>
                  </a:lnTo>
                  <a:lnTo>
                    <a:pt x="26" y="488"/>
                  </a:lnTo>
                  <a:lnTo>
                    <a:pt x="9" y="472"/>
                  </a:lnTo>
                  <a:lnTo>
                    <a:pt x="43" y="440"/>
                  </a:lnTo>
                  <a:lnTo>
                    <a:pt x="95" y="424"/>
                  </a:lnTo>
                  <a:lnTo>
                    <a:pt x="121" y="392"/>
                  </a:lnTo>
                  <a:lnTo>
                    <a:pt x="95" y="368"/>
                  </a:lnTo>
                  <a:lnTo>
                    <a:pt x="35" y="400"/>
                  </a:lnTo>
                  <a:lnTo>
                    <a:pt x="9" y="384"/>
                  </a:lnTo>
                  <a:lnTo>
                    <a:pt x="0" y="344"/>
                  </a:lnTo>
                  <a:lnTo>
                    <a:pt x="35" y="312"/>
                  </a:lnTo>
                  <a:lnTo>
                    <a:pt x="69" y="296"/>
                  </a:lnTo>
                  <a:lnTo>
                    <a:pt x="113" y="248"/>
                  </a:lnTo>
                  <a:lnTo>
                    <a:pt x="147" y="232"/>
                  </a:lnTo>
                  <a:lnTo>
                    <a:pt x="164" y="224"/>
                  </a:lnTo>
                  <a:lnTo>
                    <a:pt x="164" y="21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8" name="Freeform 93">
              <a:extLst>
                <a:ext uri="{FF2B5EF4-FFF2-40B4-BE49-F238E27FC236}">
                  <a16:creationId xmlns="" xmlns:a16="http://schemas.microsoft.com/office/drawing/2014/main" id="{C200B687-483D-4288-9FA2-D089438C76B7}"/>
                </a:ext>
              </a:extLst>
            </p:cNvPr>
            <p:cNvSpPr>
              <a:spLocks/>
            </p:cNvSpPr>
            <p:nvPr/>
          </p:nvSpPr>
          <p:spPr bwMode="auto">
            <a:xfrm>
              <a:off x="5934609" y="3137775"/>
              <a:ext cx="44949" cy="44527"/>
            </a:xfrm>
            <a:custGeom>
              <a:avLst/>
              <a:gdLst>
                <a:gd name="T0" fmla="*/ 0 w 35"/>
                <a:gd name="T1" fmla="*/ 0 h 33"/>
                <a:gd name="T2" fmla="*/ 0 w 35"/>
                <a:gd name="T3" fmla="*/ 2147483646 h 33"/>
                <a:gd name="T4" fmla="*/ 0 w 35"/>
                <a:gd name="T5" fmla="*/ 2147483646 h 33"/>
                <a:gd name="T6" fmla="*/ 2147483646 w 35"/>
                <a:gd name="T7" fmla="*/ 2147483646 h 33"/>
                <a:gd name="T8" fmla="*/ 2147483646 w 35"/>
                <a:gd name="T9" fmla="*/ 2147483646 h 33"/>
                <a:gd name="T10" fmla="*/ 2147483646 w 35"/>
                <a:gd name="T11" fmla="*/ 0 h 33"/>
                <a:gd name="T12" fmla="*/ 0 w 35"/>
                <a:gd name="T13" fmla="*/ 0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0" y="0"/>
                  </a:moveTo>
                  <a:lnTo>
                    <a:pt x="0" y="16"/>
                  </a:lnTo>
                  <a:lnTo>
                    <a:pt x="0" y="32"/>
                  </a:lnTo>
                  <a:lnTo>
                    <a:pt x="26" y="24"/>
                  </a:lnTo>
                  <a:lnTo>
                    <a:pt x="34" y="16"/>
                  </a:lnTo>
                  <a:lnTo>
                    <a:pt x="17" y="0"/>
                  </a:lnTo>
                  <a:lnTo>
                    <a:pt x="0"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29" name="Freeform 94">
              <a:extLst>
                <a:ext uri="{FF2B5EF4-FFF2-40B4-BE49-F238E27FC236}">
                  <a16:creationId xmlns="" xmlns:a16="http://schemas.microsoft.com/office/drawing/2014/main" id="{8C75063D-C002-42D7-AA8B-1670FB46D607}"/>
                </a:ext>
              </a:extLst>
            </p:cNvPr>
            <p:cNvSpPr>
              <a:spLocks/>
            </p:cNvSpPr>
            <p:nvPr/>
          </p:nvSpPr>
          <p:spPr bwMode="auto">
            <a:xfrm>
              <a:off x="6699720" y="3000148"/>
              <a:ext cx="665442" cy="512056"/>
            </a:xfrm>
            <a:custGeom>
              <a:avLst/>
              <a:gdLst>
                <a:gd name="T0" fmla="*/ 2147483646 w 521"/>
                <a:gd name="T1" fmla="*/ 2147483646 h 385"/>
                <a:gd name="T2" fmla="*/ 2147483646 w 521"/>
                <a:gd name="T3" fmla="*/ 2147483646 h 385"/>
                <a:gd name="T4" fmla="*/ 2147483646 w 521"/>
                <a:gd name="T5" fmla="*/ 2147483646 h 385"/>
                <a:gd name="T6" fmla="*/ 2147483646 w 521"/>
                <a:gd name="T7" fmla="*/ 2147483646 h 385"/>
                <a:gd name="T8" fmla="*/ 2147483646 w 521"/>
                <a:gd name="T9" fmla="*/ 2147483646 h 385"/>
                <a:gd name="T10" fmla="*/ 2147483646 w 521"/>
                <a:gd name="T11" fmla="*/ 2147483646 h 385"/>
                <a:gd name="T12" fmla="*/ 2147483646 w 521"/>
                <a:gd name="T13" fmla="*/ 2147483646 h 385"/>
                <a:gd name="T14" fmla="*/ 2147483646 w 521"/>
                <a:gd name="T15" fmla="*/ 2147483646 h 385"/>
                <a:gd name="T16" fmla="*/ 0 w 521"/>
                <a:gd name="T17" fmla="*/ 2147483646 h 385"/>
                <a:gd name="T18" fmla="*/ 2147483646 w 521"/>
                <a:gd name="T19" fmla="*/ 2147483646 h 385"/>
                <a:gd name="T20" fmla="*/ 2147483646 w 521"/>
                <a:gd name="T21" fmla="*/ 2147483646 h 385"/>
                <a:gd name="T22" fmla="*/ 2147483646 w 521"/>
                <a:gd name="T23" fmla="*/ 2147483646 h 385"/>
                <a:gd name="T24" fmla="*/ 2147483646 w 521"/>
                <a:gd name="T25" fmla="*/ 2147483646 h 385"/>
                <a:gd name="T26" fmla="*/ 2147483646 w 521"/>
                <a:gd name="T27" fmla="*/ 2147483646 h 385"/>
                <a:gd name="T28" fmla="*/ 2147483646 w 521"/>
                <a:gd name="T29" fmla="*/ 2147483646 h 385"/>
                <a:gd name="T30" fmla="*/ 2147483646 w 521"/>
                <a:gd name="T31" fmla="*/ 2147483646 h 385"/>
                <a:gd name="T32" fmla="*/ 2147483646 w 521"/>
                <a:gd name="T33" fmla="*/ 2147483646 h 385"/>
                <a:gd name="T34" fmla="*/ 2147483646 w 521"/>
                <a:gd name="T35" fmla="*/ 2147483646 h 385"/>
                <a:gd name="T36" fmla="*/ 2147483646 w 521"/>
                <a:gd name="T37" fmla="*/ 2147483646 h 385"/>
                <a:gd name="T38" fmla="*/ 2147483646 w 521"/>
                <a:gd name="T39" fmla="*/ 2147483646 h 385"/>
                <a:gd name="T40" fmla="*/ 2147483646 w 521"/>
                <a:gd name="T41" fmla="*/ 2147483646 h 385"/>
                <a:gd name="T42" fmla="*/ 2147483646 w 521"/>
                <a:gd name="T43" fmla="*/ 2147483646 h 385"/>
                <a:gd name="T44" fmla="*/ 2147483646 w 521"/>
                <a:gd name="T45" fmla="*/ 2147483646 h 385"/>
                <a:gd name="T46" fmla="*/ 2147483646 w 521"/>
                <a:gd name="T47" fmla="*/ 2147483646 h 385"/>
                <a:gd name="T48" fmla="*/ 2147483646 w 521"/>
                <a:gd name="T49" fmla="*/ 2147483646 h 385"/>
                <a:gd name="T50" fmla="*/ 2147483646 w 521"/>
                <a:gd name="T51" fmla="*/ 2147483646 h 385"/>
                <a:gd name="T52" fmla="*/ 2147483646 w 521"/>
                <a:gd name="T53" fmla="*/ 2147483646 h 385"/>
                <a:gd name="T54" fmla="*/ 2147483646 w 521"/>
                <a:gd name="T55" fmla="*/ 2147483646 h 385"/>
                <a:gd name="T56" fmla="*/ 2147483646 w 521"/>
                <a:gd name="T57" fmla="*/ 2147483646 h 385"/>
                <a:gd name="T58" fmla="*/ 2147483646 w 521"/>
                <a:gd name="T59" fmla="*/ 2147483646 h 385"/>
                <a:gd name="T60" fmla="*/ 2147483646 w 521"/>
                <a:gd name="T61" fmla="*/ 2147483646 h 385"/>
                <a:gd name="T62" fmla="*/ 2147483646 w 521"/>
                <a:gd name="T63" fmla="*/ 2147483646 h 385"/>
                <a:gd name="T64" fmla="*/ 2147483646 w 521"/>
                <a:gd name="T65" fmla="*/ 2147483646 h 385"/>
                <a:gd name="T66" fmla="*/ 2147483646 w 521"/>
                <a:gd name="T67" fmla="*/ 2147483646 h 385"/>
                <a:gd name="T68" fmla="*/ 2147483646 w 521"/>
                <a:gd name="T69" fmla="*/ 0 h 385"/>
                <a:gd name="T70" fmla="*/ 2147483646 w 521"/>
                <a:gd name="T71" fmla="*/ 2147483646 h 385"/>
                <a:gd name="T72" fmla="*/ 2147483646 w 521"/>
                <a:gd name="T73" fmla="*/ 0 h 385"/>
                <a:gd name="T74" fmla="*/ 2147483646 w 521"/>
                <a:gd name="T75" fmla="*/ 2147483646 h 385"/>
                <a:gd name="T76" fmla="*/ 2147483646 w 521"/>
                <a:gd name="T77" fmla="*/ 2147483646 h 3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1"/>
                <a:gd name="T118" fmla="*/ 0 h 385"/>
                <a:gd name="T119" fmla="*/ 521 w 521"/>
                <a:gd name="T120" fmla="*/ 385 h 3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1" h="385">
                  <a:moveTo>
                    <a:pt x="260" y="48"/>
                  </a:moveTo>
                  <a:lnTo>
                    <a:pt x="277" y="80"/>
                  </a:lnTo>
                  <a:lnTo>
                    <a:pt x="234" y="120"/>
                  </a:lnTo>
                  <a:lnTo>
                    <a:pt x="199" y="168"/>
                  </a:lnTo>
                  <a:lnTo>
                    <a:pt x="139" y="160"/>
                  </a:lnTo>
                  <a:lnTo>
                    <a:pt x="104" y="144"/>
                  </a:lnTo>
                  <a:lnTo>
                    <a:pt x="78" y="136"/>
                  </a:lnTo>
                  <a:lnTo>
                    <a:pt x="52" y="136"/>
                  </a:lnTo>
                  <a:lnTo>
                    <a:pt x="0" y="168"/>
                  </a:lnTo>
                  <a:lnTo>
                    <a:pt x="17" y="184"/>
                  </a:lnTo>
                  <a:lnTo>
                    <a:pt x="43" y="200"/>
                  </a:lnTo>
                  <a:lnTo>
                    <a:pt x="78" y="208"/>
                  </a:lnTo>
                  <a:lnTo>
                    <a:pt x="104" y="224"/>
                  </a:lnTo>
                  <a:lnTo>
                    <a:pt x="95" y="264"/>
                  </a:lnTo>
                  <a:lnTo>
                    <a:pt x="95" y="288"/>
                  </a:lnTo>
                  <a:lnTo>
                    <a:pt x="173" y="296"/>
                  </a:lnTo>
                  <a:lnTo>
                    <a:pt x="191" y="280"/>
                  </a:lnTo>
                  <a:lnTo>
                    <a:pt x="199" y="296"/>
                  </a:lnTo>
                  <a:lnTo>
                    <a:pt x="208" y="328"/>
                  </a:lnTo>
                  <a:lnTo>
                    <a:pt x="225" y="336"/>
                  </a:lnTo>
                  <a:lnTo>
                    <a:pt x="260" y="336"/>
                  </a:lnTo>
                  <a:lnTo>
                    <a:pt x="295" y="368"/>
                  </a:lnTo>
                  <a:lnTo>
                    <a:pt x="364" y="344"/>
                  </a:lnTo>
                  <a:lnTo>
                    <a:pt x="381" y="360"/>
                  </a:lnTo>
                  <a:lnTo>
                    <a:pt x="416" y="384"/>
                  </a:lnTo>
                  <a:lnTo>
                    <a:pt x="485" y="360"/>
                  </a:lnTo>
                  <a:lnTo>
                    <a:pt x="503" y="296"/>
                  </a:lnTo>
                  <a:lnTo>
                    <a:pt x="442" y="232"/>
                  </a:lnTo>
                  <a:lnTo>
                    <a:pt x="477" y="216"/>
                  </a:lnTo>
                  <a:lnTo>
                    <a:pt x="520" y="152"/>
                  </a:lnTo>
                  <a:lnTo>
                    <a:pt x="494" y="112"/>
                  </a:lnTo>
                  <a:lnTo>
                    <a:pt x="503" y="64"/>
                  </a:lnTo>
                  <a:lnTo>
                    <a:pt x="485" y="32"/>
                  </a:lnTo>
                  <a:lnTo>
                    <a:pt x="503" y="8"/>
                  </a:lnTo>
                  <a:lnTo>
                    <a:pt x="477" y="0"/>
                  </a:lnTo>
                  <a:lnTo>
                    <a:pt x="459" y="8"/>
                  </a:lnTo>
                  <a:lnTo>
                    <a:pt x="364" y="0"/>
                  </a:lnTo>
                  <a:lnTo>
                    <a:pt x="277" y="24"/>
                  </a:lnTo>
                  <a:lnTo>
                    <a:pt x="260" y="4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0" name="Freeform 96">
              <a:extLst>
                <a:ext uri="{FF2B5EF4-FFF2-40B4-BE49-F238E27FC236}">
                  <a16:creationId xmlns="" xmlns:a16="http://schemas.microsoft.com/office/drawing/2014/main" id="{B1F9AD4A-9E32-40E2-A1ED-2044CD642AF6}"/>
                </a:ext>
              </a:extLst>
            </p:cNvPr>
            <p:cNvSpPr>
              <a:spLocks/>
            </p:cNvSpPr>
            <p:nvPr/>
          </p:nvSpPr>
          <p:spPr bwMode="auto">
            <a:xfrm>
              <a:off x="7164845" y="2509343"/>
              <a:ext cx="864781" cy="1045364"/>
            </a:xfrm>
            <a:custGeom>
              <a:avLst/>
              <a:gdLst>
                <a:gd name="T0" fmla="*/ 2147483646 w 677"/>
                <a:gd name="T1" fmla="*/ 2147483646 h 785"/>
                <a:gd name="T2" fmla="*/ 2147483646 w 677"/>
                <a:gd name="T3" fmla="*/ 2147483646 h 785"/>
                <a:gd name="T4" fmla="*/ 2147483646 w 677"/>
                <a:gd name="T5" fmla="*/ 0 h 785"/>
                <a:gd name="T6" fmla="*/ 2147483646 w 677"/>
                <a:gd name="T7" fmla="*/ 2147483646 h 785"/>
                <a:gd name="T8" fmla="*/ 2147483646 w 677"/>
                <a:gd name="T9" fmla="*/ 2147483646 h 785"/>
                <a:gd name="T10" fmla="*/ 2147483646 w 677"/>
                <a:gd name="T11" fmla="*/ 2147483646 h 785"/>
                <a:gd name="T12" fmla="*/ 2147483646 w 677"/>
                <a:gd name="T13" fmla="*/ 2147483646 h 785"/>
                <a:gd name="T14" fmla="*/ 2147483646 w 677"/>
                <a:gd name="T15" fmla="*/ 2147483646 h 785"/>
                <a:gd name="T16" fmla="*/ 2147483646 w 677"/>
                <a:gd name="T17" fmla="*/ 2147483646 h 785"/>
                <a:gd name="T18" fmla="*/ 2147483646 w 677"/>
                <a:gd name="T19" fmla="*/ 2147483646 h 785"/>
                <a:gd name="T20" fmla="*/ 2147483646 w 677"/>
                <a:gd name="T21" fmla="*/ 2147483646 h 785"/>
                <a:gd name="T22" fmla="*/ 2147483646 w 677"/>
                <a:gd name="T23" fmla="*/ 2147483646 h 785"/>
                <a:gd name="T24" fmla="*/ 2147483646 w 677"/>
                <a:gd name="T25" fmla="*/ 2147483646 h 785"/>
                <a:gd name="T26" fmla="*/ 2147483646 w 677"/>
                <a:gd name="T27" fmla="*/ 2147483646 h 785"/>
                <a:gd name="T28" fmla="*/ 2147483646 w 677"/>
                <a:gd name="T29" fmla="*/ 2147483646 h 785"/>
                <a:gd name="T30" fmla="*/ 2147483646 w 677"/>
                <a:gd name="T31" fmla="*/ 2147483646 h 785"/>
                <a:gd name="T32" fmla="*/ 2147483646 w 677"/>
                <a:gd name="T33" fmla="*/ 2147483646 h 785"/>
                <a:gd name="T34" fmla="*/ 2147483646 w 677"/>
                <a:gd name="T35" fmla="*/ 2147483646 h 785"/>
                <a:gd name="T36" fmla="*/ 2147483646 w 677"/>
                <a:gd name="T37" fmla="*/ 2147483646 h 785"/>
                <a:gd name="T38" fmla="*/ 0 w 677"/>
                <a:gd name="T39" fmla="*/ 2147483646 h 785"/>
                <a:gd name="T40" fmla="*/ 2147483646 w 677"/>
                <a:gd name="T41" fmla="*/ 2147483646 h 785"/>
                <a:gd name="T42" fmla="*/ 2147483646 w 677"/>
                <a:gd name="T43" fmla="*/ 2147483646 h 785"/>
                <a:gd name="T44" fmla="*/ 2147483646 w 677"/>
                <a:gd name="T45" fmla="*/ 2147483646 h 785"/>
                <a:gd name="T46" fmla="*/ 2147483646 w 677"/>
                <a:gd name="T47" fmla="*/ 2147483646 h 785"/>
                <a:gd name="T48" fmla="*/ 2147483646 w 677"/>
                <a:gd name="T49" fmla="*/ 2147483646 h 785"/>
                <a:gd name="T50" fmla="*/ 2147483646 w 677"/>
                <a:gd name="T51" fmla="*/ 2147483646 h 785"/>
                <a:gd name="T52" fmla="*/ 2147483646 w 677"/>
                <a:gd name="T53" fmla="*/ 2147483646 h 785"/>
                <a:gd name="T54" fmla="*/ 2147483646 w 677"/>
                <a:gd name="T55" fmla="*/ 2147483646 h 785"/>
                <a:gd name="T56" fmla="*/ 2147483646 w 677"/>
                <a:gd name="T57" fmla="*/ 2147483646 h 785"/>
                <a:gd name="T58" fmla="*/ 2147483646 w 677"/>
                <a:gd name="T59" fmla="*/ 2147483646 h 785"/>
                <a:gd name="T60" fmla="*/ 2147483646 w 677"/>
                <a:gd name="T61" fmla="*/ 2147483646 h 785"/>
                <a:gd name="T62" fmla="*/ 2147483646 w 677"/>
                <a:gd name="T63" fmla="*/ 2147483646 h 785"/>
                <a:gd name="T64" fmla="*/ 2147483646 w 677"/>
                <a:gd name="T65" fmla="*/ 2147483646 h 785"/>
                <a:gd name="T66" fmla="*/ 2147483646 w 677"/>
                <a:gd name="T67" fmla="*/ 2147483646 h 785"/>
                <a:gd name="T68" fmla="*/ 2147483646 w 677"/>
                <a:gd name="T69" fmla="*/ 2147483646 h 785"/>
                <a:gd name="T70" fmla="*/ 2147483646 w 677"/>
                <a:gd name="T71" fmla="*/ 2147483646 h 785"/>
                <a:gd name="T72" fmla="*/ 2147483646 w 677"/>
                <a:gd name="T73" fmla="*/ 2147483646 h 785"/>
                <a:gd name="T74" fmla="*/ 2147483646 w 677"/>
                <a:gd name="T75" fmla="*/ 2147483646 h 785"/>
                <a:gd name="T76" fmla="*/ 2147483646 w 677"/>
                <a:gd name="T77" fmla="*/ 2147483646 h 785"/>
                <a:gd name="T78" fmla="*/ 2147483646 w 677"/>
                <a:gd name="T79" fmla="*/ 2147483646 h 785"/>
                <a:gd name="T80" fmla="*/ 2147483646 w 677"/>
                <a:gd name="T81" fmla="*/ 2147483646 h 785"/>
                <a:gd name="T82" fmla="*/ 2147483646 w 677"/>
                <a:gd name="T83" fmla="*/ 2147483646 h 785"/>
                <a:gd name="T84" fmla="*/ 2147483646 w 677"/>
                <a:gd name="T85" fmla="*/ 2147483646 h 785"/>
                <a:gd name="T86" fmla="*/ 2147483646 w 677"/>
                <a:gd name="T87" fmla="*/ 2147483646 h 785"/>
                <a:gd name="T88" fmla="*/ 2147483646 w 677"/>
                <a:gd name="T89" fmla="*/ 2147483646 h 785"/>
                <a:gd name="T90" fmla="*/ 2147483646 w 677"/>
                <a:gd name="T91" fmla="*/ 2147483646 h 785"/>
                <a:gd name="T92" fmla="*/ 2147483646 w 677"/>
                <a:gd name="T93" fmla="*/ 2147483646 h 785"/>
                <a:gd name="T94" fmla="*/ 2147483646 w 677"/>
                <a:gd name="T95" fmla="*/ 2147483646 h 785"/>
                <a:gd name="T96" fmla="*/ 2147483646 w 677"/>
                <a:gd name="T97" fmla="*/ 2147483646 h 785"/>
                <a:gd name="T98" fmla="*/ 2147483646 w 677"/>
                <a:gd name="T99" fmla="*/ 2147483646 h 7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7"/>
                <a:gd name="T151" fmla="*/ 0 h 785"/>
                <a:gd name="T152" fmla="*/ 677 w 677"/>
                <a:gd name="T153" fmla="*/ 785 h 7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7" h="785">
                  <a:moveTo>
                    <a:pt x="459" y="48"/>
                  </a:moveTo>
                  <a:lnTo>
                    <a:pt x="425" y="48"/>
                  </a:lnTo>
                  <a:lnTo>
                    <a:pt x="381" y="0"/>
                  </a:lnTo>
                  <a:lnTo>
                    <a:pt x="364" y="16"/>
                  </a:lnTo>
                  <a:lnTo>
                    <a:pt x="390" y="40"/>
                  </a:lnTo>
                  <a:lnTo>
                    <a:pt x="355" y="72"/>
                  </a:lnTo>
                  <a:lnTo>
                    <a:pt x="312" y="32"/>
                  </a:lnTo>
                  <a:lnTo>
                    <a:pt x="286" y="24"/>
                  </a:lnTo>
                  <a:lnTo>
                    <a:pt x="243" y="56"/>
                  </a:lnTo>
                  <a:lnTo>
                    <a:pt x="199" y="40"/>
                  </a:lnTo>
                  <a:lnTo>
                    <a:pt x="173" y="64"/>
                  </a:lnTo>
                  <a:lnTo>
                    <a:pt x="217" y="112"/>
                  </a:lnTo>
                  <a:lnTo>
                    <a:pt x="182" y="128"/>
                  </a:lnTo>
                  <a:lnTo>
                    <a:pt x="147" y="144"/>
                  </a:lnTo>
                  <a:lnTo>
                    <a:pt x="121" y="192"/>
                  </a:lnTo>
                  <a:lnTo>
                    <a:pt x="139" y="240"/>
                  </a:lnTo>
                  <a:lnTo>
                    <a:pt x="130" y="280"/>
                  </a:lnTo>
                  <a:lnTo>
                    <a:pt x="104" y="320"/>
                  </a:lnTo>
                  <a:lnTo>
                    <a:pt x="52" y="328"/>
                  </a:lnTo>
                  <a:lnTo>
                    <a:pt x="0" y="368"/>
                  </a:lnTo>
                  <a:lnTo>
                    <a:pt x="95" y="376"/>
                  </a:lnTo>
                  <a:lnTo>
                    <a:pt x="113" y="368"/>
                  </a:lnTo>
                  <a:lnTo>
                    <a:pt x="139" y="376"/>
                  </a:lnTo>
                  <a:lnTo>
                    <a:pt x="121" y="400"/>
                  </a:lnTo>
                  <a:lnTo>
                    <a:pt x="139" y="432"/>
                  </a:lnTo>
                  <a:lnTo>
                    <a:pt x="139" y="440"/>
                  </a:lnTo>
                  <a:lnTo>
                    <a:pt x="217" y="472"/>
                  </a:lnTo>
                  <a:lnTo>
                    <a:pt x="312" y="496"/>
                  </a:lnTo>
                  <a:lnTo>
                    <a:pt x="329" y="504"/>
                  </a:lnTo>
                  <a:lnTo>
                    <a:pt x="355" y="544"/>
                  </a:lnTo>
                  <a:lnTo>
                    <a:pt x="303" y="592"/>
                  </a:lnTo>
                  <a:lnTo>
                    <a:pt x="329" y="624"/>
                  </a:lnTo>
                  <a:lnTo>
                    <a:pt x="364" y="608"/>
                  </a:lnTo>
                  <a:lnTo>
                    <a:pt x="390" y="632"/>
                  </a:lnTo>
                  <a:lnTo>
                    <a:pt x="390" y="736"/>
                  </a:lnTo>
                  <a:lnTo>
                    <a:pt x="572" y="784"/>
                  </a:lnTo>
                  <a:lnTo>
                    <a:pt x="598" y="712"/>
                  </a:lnTo>
                  <a:lnTo>
                    <a:pt x="633" y="648"/>
                  </a:lnTo>
                  <a:lnTo>
                    <a:pt x="598" y="576"/>
                  </a:lnTo>
                  <a:lnTo>
                    <a:pt x="563" y="560"/>
                  </a:lnTo>
                  <a:lnTo>
                    <a:pt x="598" y="520"/>
                  </a:lnTo>
                  <a:lnTo>
                    <a:pt x="555" y="376"/>
                  </a:lnTo>
                  <a:lnTo>
                    <a:pt x="598" y="280"/>
                  </a:lnTo>
                  <a:lnTo>
                    <a:pt x="615" y="200"/>
                  </a:lnTo>
                  <a:lnTo>
                    <a:pt x="676" y="152"/>
                  </a:lnTo>
                  <a:lnTo>
                    <a:pt x="659" y="96"/>
                  </a:lnTo>
                  <a:lnTo>
                    <a:pt x="624" y="72"/>
                  </a:lnTo>
                  <a:lnTo>
                    <a:pt x="598" y="48"/>
                  </a:lnTo>
                  <a:lnTo>
                    <a:pt x="494" y="8"/>
                  </a:lnTo>
                  <a:lnTo>
                    <a:pt x="459" y="4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1" name="Freeform 97">
              <a:extLst>
                <a:ext uri="{FF2B5EF4-FFF2-40B4-BE49-F238E27FC236}">
                  <a16:creationId xmlns="" xmlns:a16="http://schemas.microsoft.com/office/drawing/2014/main" id="{E651406C-5E91-4833-938D-CDB6E4728206}"/>
                </a:ext>
              </a:extLst>
            </p:cNvPr>
            <p:cNvSpPr>
              <a:spLocks/>
            </p:cNvSpPr>
            <p:nvPr/>
          </p:nvSpPr>
          <p:spPr bwMode="auto">
            <a:xfrm>
              <a:off x="6732943" y="3000148"/>
              <a:ext cx="321484" cy="224657"/>
            </a:xfrm>
            <a:custGeom>
              <a:avLst/>
              <a:gdLst>
                <a:gd name="T0" fmla="*/ 2147483646 w 252"/>
                <a:gd name="T1" fmla="*/ 2147483646 h 169"/>
                <a:gd name="T2" fmla="*/ 0 w 252"/>
                <a:gd name="T3" fmla="*/ 2147483646 h 169"/>
                <a:gd name="T4" fmla="*/ 0 w 252"/>
                <a:gd name="T5" fmla="*/ 0 h 169"/>
                <a:gd name="T6" fmla="*/ 2147483646 w 252"/>
                <a:gd name="T7" fmla="*/ 2147483646 h 169"/>
                <a:gd name="T8" fmla="*/ 2147483646 w 252"/>
                <a:gd name="T9" fmla="*/ 2147483646 h 169"/>
                <a:gd name="T10" fmla="*/ 2147483646 w 252"/>
                <a:gd name="T11" fmla="*/ 0 h 169"/>
                <a:gd name="T12" fmla="*/ 2147483646 w 252"/>
                <a:gd name="T13" fmla="*/ 2147483646 h 169"/>
                <a:gd name="T14" fmla="*/ 2147483646 w 252"/>
                <a:gd name="T15" fmla="*/ 2147483646 h 169"/>
                <a:gd name="T16" fmla="*/ 2147483646 w 252"/>
                <a:gd name="T17" fmla="*/ 2147483646 h 169"/>
                <a:gd name="T18" fmla="*/ 2147483646 w 252"/>
                <a:gd name="T19" fmla="*/ 2147483646 h 169"/>
                <a:gd name="T20" fmla="*/ 2147483646 w 252"/>
                <a:gd name="T21" fmla="*/ 2147483646 h 169"/>
                <a:gd name="T22" fmla="*/ 2147483646 w 252"/>
                <a:gd name="T23" fmla="*/ 2147483646 h 169"/>
                <a:gd name="T24" fmla="*/ 2147483646 w 252"/>
                <a:gd name="T25" fmla="*/ 2147483646 h 169"/>
                <a:gd name="T26" fmla="*/ 2147483646 w 252"/>
                <a:gd name="T27" fmla="*/ 2147483646 h 169"/>
                <a:gd name="T28" fmla="*/ 2147483646 w 252"/>
                <a:gd name="T29" fmla="*/ 2147483646 h 169"/>
                <a:gd name="T30" fmla="*/ 2147483646 w 252"/>
                <a:gd name="T31" fmla="*/ 2147483646 h 169"/>
                <a:gd name="T32" fmla="*/ 2147483646 w 252"/>
                <a:gd name="T33" fmla="*/ 2147483646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69"/>
                <a:gd name="T53" fmla="*/ 252 w 252"/>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69">
                  <a:moveTo>
                    <a:pt x="26" y="136"/>
                  </a:moveTo>
                  <a:lnTo>
                    <a:pt x="0" y="104"/>
                  </a:lnTo>
                  <a:lnTo>
                    <a:pt x="0" y="0"/>
                  </a:lnTo>
                  <a:lnTo>
                    <a:pt x="35" y="8"/>
                  </a:lnTo>
                  <a:lnTo>
                    <a:pt x="69" y="24"/>
                  </a:lnTo>
                  <a:lnTo>
                    <a:pt x="113" y="0"/>
                  </a:lnTo>
                  <a:lnTo>
                    <a:pt x="156" y="32"/>
                  </a:lnTo>
                  <a:lnTo>
                    <a:pt x="173" y="56"/>
                  </a:lnTo>
                  <a:lnTo>
                    <a:pt x="190" y="80"/>
                  </a:lnTo>
                  <a:lnTo>
                    <a:pt x="234" y="48"/>
                  </a:lnTo>
                  <a:lnTo>
                    <a:pt x="251" y="80"/>
                  </a:lnTo>
                  <a:lnTo>
                    <a:pt x="208" y="120"/>
                  </a:lnTo>
                  <a:lnTo>
                    <a:pt x="173" y="168"/>
                  </a:lnTo>
                  <a:lnTo>
                    <a:pt x="113" y="160"/>
                  </a:lnTo>
                  <a:lnTo>
                    <a:pt x="78" y="144"/>
                  </a:lnTo>
                  <a:lnTo>
                    <a:pt x="52" y="136"/>
                  </a:lnTo>
                  <a:lnTo>
                    <a:pt x="26" y="13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2" name="Freeform 98">
              <a:extLst>
                <a:ext uri="{FF2B5EF4-FFF2-40B4-BE49-F238E27FC236}">
                  <a16:creationId xmlns="" xmlns:a16="http://schemas.microsoft.com/office/drawing/2014/main" id="{9EE5AECF-4488-4CA4-97A6-6D6D6BE7EF01}"/>
                </a:ext>
              </a:extLst>
            </p:cNvPr>
            <p:cNvSpPr>
              <a:spLocks/>
            </p:cNvSpPr>
            <p:nvPr/>
          </p:nvSpPr>
          <p:spPr bwMode="auto">
            <a:xfrm>
              <a:off x="6344036" y="3415055"/>
              <a:ext cx="356661" cy="331926"/>
            </a:xfrm>
            <a:custGeom>
              <a:avLst/>
              <a:gdLst>
                <a:gd name="T0" fmla="*/ 2147483646 w 279"/>
                <a:gd name="T1" fmla="*/ 2147483646 h 249"/>
                <a:gd name="T2" fmla="*/ 2147483646 w 279"/>
                <a:gd name="T3" fmla="*/ 2147483646 h 249"/>
                <a:gd name="T4" fmla="*/ 2147483646 w 279"/>
                <a:gd name="T5" fmla="*/ 2147483646 h 249"/>
                <a:gd name="T6" fmla="*/ 2147483646 w 279"/>
                <a:gd name="T7" fmla="*/ 2147483646 h 249"/>
                <a:gd name="T8" fmla="*/ 2147483646 w 279"/>
                <a:gd name="T9" fmla="*/ 2147483646 h 249"/>
                <a:gd name="T10" fmla="*/ 2147483646 w 279"/>
                <a:gd name="T11" fmla="*/ 2147483646 h 249"/>
                <a:gd name="T12" fmla="*/ 2147483646 w 279"/>
                <a:gd name="T13" fmla="*/ 2147483646 h 249"/>
                <a:gd name="T14" fmla="*/ 2147483646 w 279"/>
                <a:gd name="T15" fmla="*/ 2147483646 h 249"/>
                <a:gd name="T16" fmla="*/ 2147483646 w 279"/>
                <a:gd name="T17" fmla="*/ 2147483646 h 249"/>
                <a:gd name="T18" fmla="*/ 2147483646 w 279"/>
                <a:gd name="T19" fmla="*/ 2147483646 h 249"/>
                <a:gd name="T20" fmla="*/ 2147483646 w 279"/>
                <a:gd name="T21" fmla="*/ 2147483646 h 249"/>
                <a:gd name="T22" fmla="*/ 2147483646 w 279"/>
                <a:gd name="T23" fmla="*/ 2147483646 h 249"/>
                <a:gd name="T24" fmla="*/ 2147483646 w 279"/>
                <a:gd name="T25" fmla="*/ 2147483646 h 249"/>
                <a:gd name="T26" fmla="*/ 2147483646 w 279"/>
                <a:gd name="T27" fmla="*/ 2147483646 h 249"/>
                <a:gd name="T28" fmla="*/ 2147483646 w 279"/>
                <a:gd name="T29" fmla="*/ 0 h 249"/>
                <a:gd name="T30" fmla="*/ 2147483646 w 279"/>
                <a:gd name="T31" fmla="*/ 0 h 249"/>
                <a:gd name="T32" fmla="*/ 2147483646 w 279"/>
                <a:gd name="T33" fmla="*/ 2147483646 h 249"/>
                <a:gd name="T34" fmla="*/ 2147483646 w 279"/>
                <a:gd name="T35" fmla="*/ 2147483646 h 249"/>
                <a:gd name="T36" fmla="*/ 2147483646 w 279"/>
                <a:gd name="T37" fmla="*/ 2147483646 h 249"/>
                <a:gd name="T38" fmla="*/ 2147483646 w 279"/>
                <a:gd name="T39" fmla="*/ 2147483646 h 249"/>
                <a:gd name="T40" fmla="*/ 2147483646 w 279"/>
                <a:gd name="T41" fmla="*/ 2147483646 h 249"/>
                <a:gd name="T42" fmla="*/ 2147483646 w 279"/>
                <a:gd name="T43" fmla="*/ 2147483646 h 249"/>
                <a:gd name="T44" fmla="*/ 0 w 279"/>
                <a:gd name="T45" fmla="*/ 2147483646 h 249"/>
                <a:gd name="T46" fmla="*/ 0 w 279"/>
                <a:gd name="T47" fmla="*/ 2147483646 h 249"/>
                <a:gd name="T48" fmla="*/ 2147483646 w 279"/>
                <a:gd name="T49" fmla="*/ 2147483646 h 2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9"/>
                <a:gd name="T76" fmla="*/ 0 h 249"/>
                <a:gd name="T77" fmla="*/ 279 w 279"/>
                <a:gd name="T78" fmla="*/ 249 h 2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9" h="249">
                  <a:moveTo>
                    <a:pt x="78" y="241"/>
                  </a:moveTo>
                  <a:lnTo>
                    <a:pt x="96" y="233"/>
                  </a:lnTo>
                  <a:lnTo>
                    <a:pt x="156" y="219"/>
                  </a:lnTo>
                  <a:lnTo>
                    <a:pt x="182" y="248"/>
                  </a:lnTo>
                  <a:lnTo>
                    <a:pt x="217" y="241"/>
                  </a:lnTo>
                  <a:lnTo>
                    <a:pt x="278" y="212"/>
                  </a:lnTo>
                  <a:lnTo>
                    <a:pt x="278" y="190"/>
                  </a:lnTo>
                  <a:lnTo>
                    <a:pt x="226" y="168"/>
                  </a:lnTo>
                  <a:lnTo>
                    <a:pt x="235" y="131"/>
                  </a:lnTo>
                  <a:lnTo>
                    <a:pt x="243" y="66"/>
                  </a:lnTo>
                  <a:lnTo>
                    <a:pt x="235" y="51"/>
                  </a:lnTo>
                  <a:lnTo>
                    <a:pt x="182" y="44"/>
                  </a:lnTo>
                  <a:lnTo>
                    <a:pt x="200" y="22"/>
                  </a:lnTo>
                  <a:lnTo>
                    <a:pt x="182" y="7"/>
                  </a:lnTo>
                  <a:lnTo>
                    <a:pt x="130" y="0"/>
                  </a:lnTo>
                  <a:lnTo>
                    <a:pt x="113" y="0"/>
                  </a:lnTo>
                  <a:lnTo>
                    <a:pt x="78" y="7"/>
                  </a:lnTo>
                  <a:lnTo>
                    <a:pt x="87" y="22"/>
                  </a:lnTo>
                  <a:lnTo>
                    <a:pt x="52" y="66"/>
                  </a:lnTo>
                  <a:lnTo>
                    <a:pt x="43" y="66"/>
                  </a:lnTo>
                  <a:lnTo>
                    <a:pt x="35" y="51"/>
                  </a:lnTo>
                  <a:lnTo>
                    <a:pt x="9" y="58"/>
                  </a:lnTo>
                  <a:lnTo>
                    <a:pt x="0" y="109"/>
                  </a:lnTo>
                  <a:lnTo>
                    <a:pt x="0" y="212"/>
                  </a:lnTo>
                  <a:lnTo>
                    <a:pt x="78" y="241"/>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3" name="Freeform 99">
              <a:extLst>
                <a:ext uri="{FF2B5EF4-FFF2-40B4-BE49-F238E27FC236}">
                  <a16:creationId xmlns="" xmlns:a16="http://schemas.microsoft.com/office/drawing/2014/main" id="{94682D9F-9376-422F-BE67-2D5DE0A1693D}"/>
                </a:ext>
              </a:extLst>
            </p:cNvPr>
            <p:cNvSpPr>
              <a:spLocks/>
            </p:cNvSpPr>
            <p:nvPr/>
          </p:nvSpPr>
          <p:spPr bwMode="auto">
            <a:xfrm>
              <a:off x="6510152" y="3255164"/>
              <a:ext cx="423107" cy="480685"/>
            </a:xfrm>
            <a:custGeom>
              <a:avLst/>
              <a:gdLst>
                <a:gd name="T0" fmla="*/ 2147483646 w 331"/>
                <a:gd name="T1" fmla="*/ 0 h 361"/>
                <a:gd name="T2" fmla="*/ 2147483646 w 331"/>
                <a:gd name="T3" fmla="*/ 2147483646 h 361"/>
                <a:gd name="T4" fmla="*/ 2147483646 w 331"/>
                <a:gd name="T5" fmla="*/ 2147483646 h 361"/>
                <a:gd name="T6" fmla="*/ 2147483646 w 331"/>
                <a:gd name="T7" fmla="*/ 2147483646 h 361"/>
                <a:gd name="T8" fmla="*/ 2147483646 w 331"/>
                <a:gd name="T9" fmla="*/ 2147483646 h 361"/>
                <a:gd name="T10" fmla="*/ 2147483646 w 331"/>
                <a:gd name="T11" fmla="*/ 2147483646 h 361"/>
                <a:gd name="T12" fmla="*/ 2147483646 w 331"/>
                <a:gd name="T13" fmla="*/ 2147483646 h 361"/>
                <a:gd name="T14" fmla="*/ 2147483646 w 331"/>
                <a:gd name="T15" fmla="*/ 2147483646 h 361"/>
                <a:gd name="T16" fmla="*/ 2147483646 w 331"/>
                <a:gd name="T17" fmla="*/ 2147483646 h 361"/>
                <a:gd name="T18" fmla="*/ 2147483646 w 331"/>
                <a:gd name="T19" fmla="*/ 2147483646 h 361"/>
                <a:gd name="T20" fmla="*/ 2147483646 w 331"/>
                <a:gd name="T21" fmla="*/ 2147483646 h 361"/>
                <a:gd name="T22" fmla="*/ 2147483646 w 331"/>
                <a:gd name="T23" fmla="*/ 2147483646 h 361"/>
                <a:gd name="T24" fmla="*/ 2147483646 w 331"/>
                <a:gd name="T25" fmla="*/ 2147483646 h 361"/>
                <a:gd name="T26" fmla="*/ 2147483646 w 331"/>
                <a:gd name="T27" fmla="*/ 2147483646 h 361"/>
                <a:gd name="T28" fmla="*/ 2147483646 w 331"/>
                <a:gd name="T29" fmla="*/ 2147483646 h 361"/>
                <a:gd name="T30" fmla="*/ 2147483646 w 331"/>
                <a:gd name="T31" fmla="*/ 2147483646 h 361"/>
                <a:gd name="T32" fmla="*/ 2147483646 w 331"/>
                <a:gd name="T33" fmla="*/ 2147483646 h 361"/>
                <a:gd name="T34" fmla="*/ 2147483646 w 331"/>
                <a:gd name="T35" fmla="*/ 2147483646 h 361"/>
                <a:gd name="T36" fmla="*/ 2147483646 w 331"/>
                <a:gd name="T37" fmla="*/ 2147483646 h 361"/>
                <a:gd name="T38" fmla="*/ 2147483646 w 331"/>
                <a:gd name="T39" fmla="*/ 2147483646 h 361"/>
                <a:gd name="T40" fmla="*/ 2147483646 w 331"/>
                <a:gd name="T41" fmla="*/ 2147483646 h 361"/>
                <a:gd name="T42" fmla="*/ 2147483646 w 331"/>
                <a:gd name="T43" fmla="*/ 2147483646 h 361"/>
                <a:gd name="T44" fmla="*/ 2147483646 w 331"/>
                <a:gd name="T45" fmla="*/ 2147483646 h 361"/>
                <a:gd name="T46" fmla="*/ 2147483646 w 331"/>
                <a:gd name="T47" fmla="*/ 2147483646 h 361"/>
                <a:gd name="T48" fmla="*/ 2147483646 w 331"/>
                <a:gd name="T49" fmla="*/ 2147483646 h 361"/>
                <a:gd name="T50" fmla="*/ 2147483646 w 331"/>
                <a:gd name="T51" fmla="*/ 2147483646 h 361"/>
                <a:gd name="T52" fmla="*/ 0 w 331"/>
                <a:gd name="T53" fmla="*/ 2147483646 h 361"/>
                <a:gd name="T54" fmla="*/ 2147483646 w 331"/>
                <a:gd name="T55" fmla="*/ 2147483646 h 361"/>
                <a:gd name="T56" fmla="*/ 2147483646 w 331"/>
                <a:gd name="T57" fmla="*/ 2147483646 h 361"/>
                <a:gd name="T58" fmla="*/ 2147483646 w 331"/>
                <a:gd name="T59" fmla="*/ 2147483646 h 361"/>
                <a:gd name="T60" fmla="*/ 2147483646 w 331"/>
                <a:gd name="T61" fmla="*/ 0 h 3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1"/>
                <a:gd name="T94" fmla="*/ 0 h 361"/>
                <a:gd name="T95" fmla="*/ 331 w 331"/>
                <a:gd name="T96" fmla="*/ 361 h 3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1" h="361">
                  <a:moveTo>
                    <a:pt x="165" y="0"/>
                  </a:moveTo>
                  <a:lnTo>
                    <a:pt x="226" y="16"/>
                  </a:lnTo>
                  <a:lnTo>
                    <a:pt x="252" y="32"/>
                  </a:lnTo>
                  <a:lnTo>
                    <a:pt x="243" y="72"/>
                  </a:lnTo>
                  <a:lnTo>
                    <a:pt x="243" y="96"/>
                  </a:lnTo>
                  <a:lnTo>
                    <a:pt x="330" y="104"/>
                  </a:lnTo>
                  <a:lnTo>
                    <a:pt x="304" y="144"/>
                  </a:lnTo>
                  <a:lnTo>
                    <a:pt x="252" y="200"/>
                  </a:lnTo>
                  <a:lnTo>
                    <a:pt x="217" y="240"/>
                  </a:lnTo>
                  <a:lnTo>
                    <a:pt x="243" y="248"/>
                  </a:lnTo>
                  <a:lnTo>
                    <a:pt x="269" y="264"/>
                  </a:lnTo>
                  <a:lnTo>
                    <a:pt x="252" y="280"/>
                  </a:lnTo>
                  <a:lnTo>
                    <a:pt x="208" y="288"/>
                  </a:lnTo>
                  <a:lnTo>
                    <a:pt x="191" y="272"/>
                  </a:lnTo>
                  <a:lnTo>
                    <a:pt x="156" y="296"/>
                  </a:lnTo>
                  <a:lnTo>
                    <a:pt x="191" y="336"/>
                  </a:lnTo>
                  <a:lnTo>
                    <a:pt x="182" y="360"/>
                  </a:lnTo>
                  <a:lnTo>
                    <a:pt x="148" y="352"/>
                  </a:lnTo>
                  <a:lnTo>
                    <a:pt x="148" y="328"/>
                  </a:lnTo>
                  <a:lnTo>
                    <a:pt x="96" y="304"/>
                  </a:lnTo>
                  <a:lnTo>
                    <a:pt x="104" y="264"/>
                  </a:lnTo>
                  <a:lnTo>
                    <a:pt x="113" y="192"/>
                  </a:lnTo>
                  <a:lnTo>
                    <a:pt x="104" y="176"/>
                  </a:lnTo>
                  <a:lnTo>
                    <a:pt x="52" y="168"/>
                  </a:lnTo>
                  <a:lnTo>
                    <a:pt x="69" y="144"/>
                  </a:lnTo>
                  <a:lnTo>
                    <a:pt x="52" y="128"/>
                  </a:lnTo>
                  <a:lnTo>
                    <a:pt x="0" y="120"/>
                  </a:lnTo>
                  <a:lnTo>
                    <a:pt x="9" y="96"/>
                  </a:lnTo>
                  <a:lnTo>
                    <a:pt x="78" y="88"/>
                  </a:lnTo>
                  <a:lnTo>
                    <a:pt x="139" y="24"/>
                  </a:lnTo>
                  <a:lnTo>
                    <a:pt x="165"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4" name="Freeform 100">
              <a:extLst>
                <a:ext uri="{FF2B5EF4-FFF2-40B4-BE49-F238E27FC236}">
                  <a16:creationId xmlns="" xmlns:a16="http://schemas.microsoft.com/office/drawing/2014/main" id="{06A086B2-794C-4772-A77D-0DEA5E32094C}"/>
                </a:ext>
              </a:extLst>
            </p:cNvPr>
            <p:cNvSpPr>
              <a:spLocks/>
            </p:cNvSpPr>
            <p:nvPr/>
          </p:nvSpPr>
          <p:spPr bwMode="auto">
            <a:xfrm>
              <a:off x="4527508" y="3106404"/>
              <a:ext cx="744591" cy="501937"/>
            </a:xfrm>
            <a:custGeom>
              <a:avLst/>
              <a:gdLst>
                <a:gd name="T0" fmla="*/ 2147483646 w 582"/>
                <a:gd name="T1" fmla="*/ 2147483646 h 377"/>
                <a:gd name="T2" fmla="*/ 2147483646 w 582"/>
                <a:gd name="T3" fmla="*/ 2147483646 h 377"/>
                <a:gd name="T4" fmla="*/ 2147483646 w 582"/>
                <a:gd name="T5" fmla="*/ 2147483646 h 377"/>
                <a:gd name="T6" fmla="*/ 2147483646 w 582"/>
                <a:gd name="T7" fmla="*/ 2147483646 h 377"/>
                <a:gd name="T8" fmla="*/ 2147483646 w 582"/>
                <a:gd name="T9" fmla="*/ 2147483646 h 377"/>
                <a:gd name="T10" fmla="*/ 2147483646 w 582"/>
                <a:gd name="T11" fmla="*/ 2147483646 h 377"/>
                <a:gd name="T12" fmla="*/ 2147483646 w 582"/>
                <a:gd name="T13" fmla="*/ 2147483646 h 377"/>
                <a:gd name="T14" fmla="*/ 0 w 582"/>
                <a:gd name="T15" fmla="*/ 2147483646 h 377"/>
                <a:gd name="T16" fmla="*/ 2147483646 w 582"/>
                <a:gd name="T17" fmla="*/ 2147483646 h 377"/>
                <a:gd name="T18" fmla="*/ 2147483646 w 582"/>
                <a:gd name="T19" fmla="*/ 2147483646 h 377"/>
                <a:gd name="T20" fmla="*/ 2147483646 w 582"/>
                <a:gd name="T21" fmla="*/ 2147483646 h 377"/>
                <a:gd name="T22" fmla="*/ 2147483646 w 582"/>
                <a:gd name="T23" fmla="*/ 2147483646 h 377"/>
                <a:gd name="T24" fmla="*/ 2147483646 w 582"/>
                <a:gd name="T25" fmla="*/ 2147483646 h 377"/>
                <a:gd name="T26" fmla="*/ 2147483646 w 582"/>
                <a:gd name="T27" fmla="*/ 0 h 377"/>
                <a:gd name="T28" fmla="*/ 2147483646 w 582"/>
                <a:gd name="T29" fmla="*/ 2147483646 h 377"/>
                <a:gd name="T30" fmla="*/ 2147483646 w 582"/>
                <a:gd name="T31" fmla="*/ 2147483646 h 377"/>
                <a:gd name="T32" fmla="*/ 2147483646 w 582"/>
                <a:gd name="T33" fmla="*/ 2147483646 h 377"/>
                <a:gd name="T34" fmla="*/ 2147483646 w 582"/>
                <a:gd name="T35" fmla="*/ 2147483646 h 377"/>
                <a:gd name="T36" fmla="*/ 2147483646 w 582"/>
                <a:gd name="T37" fmla="*/ 2147483646 h 377"/>
                <a:gd name="T38" fmla="*/ 2147483646 w 582"/>
                <a:gd name="T39" fmla="*/ 2147483646 h 377"/>
                <a:gd name="T40" fmla="*/ 2147483646 w 582"/>
                <a:gd name="T41" fmla="*/ 2147483646 h 377"/>
                <a:gd name="T42" fmla="*/ 2147483646 w 582"/>
                <a:gd name="T43" fmla="*/ 2147483646 h 377"/>
                <a:gd name="T44" fmla="*/ 2147483646 w 582"/>
                <a:gd name="T45" fmla="*/ 2147483646 h 377"/>
                <a:gd name="T46" fmla="*/ 2147483646 w 582"/>
                <a:gd name="T47" fmla="*/ 2147483646 h 377"/>
                <a:gd name="T48" fmla="*/ 2147483646 w 582"/>
                <a:gd name="T49" fmla="*/ 2147483646 h 377"/>
                <a:gd name="T50" fmla="*/ 2147483646 w 582"/>
                <a:gd name="T51" fmla="*/ 2147483646 h 377"/>
                <a:gd name="T52" fmla="*/ 2147483646 w 582"/>
                <a:gd name="T53" fmla="*/ 2147483646 h 377"/>
                <a:gd name="T54" fmla="*/ 2147483646 w 582"/>
                <a:gd name="T55" fmla="*/ 2147483646 h 377"/>
                <a:gd name="T56" fmla="*/ 2147483646 w 582"/>
                <a:gd name="T57" fmla="*/ 2147483646 h 3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2"/>
                <a:gd name="T88" fmla="*/ 0 h 377"/>
                <a:gd name="T89" fmla="*/ 582 w 582"/>
                <a:gd name="T90" fmla="*/ 377 h 3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2" h="377">
                  <a:moveTo>
                    <a:pt x="260" y="320"/>
                  </a:moveTo>
                  <a:lnTo>
                    <a:pt x="243" y="296"/>
                  </a:lnTo>
                  <a:lnTo>
                    <a:pt x="225" y="296"/>
                  </a:lnTo>
                  <a:lnTo>
                    <a:pt x="147" y="336"/>
                  </a:lnTo>
                  <a:lnTo>
                    <a:pt x="17" y="368"/>
                  </a:lnTo>
                  <a:lnTo>
                    <a:pt x="35" y="344"/>
                  </a:lnTo>
                  <a:lnTo>
                    <a:pt x="26" y="304"/>
                  </a:lnTo>
                  <a:lnTo>
                    <a:pt x="0" y="280"/>
                  </a:lnTo>
                  <a:lnTo>
                    <a:pt x="52" y="240"/>
                  </a:lnTo>
                  <a:lnTo>
                    <a:pt x="182" y="208"/>
                  </a:lnTo>
                  <a:lnTo>
                    <a:pt x="260" y="136"/>
                  </a:lnTo>
                  <a:lnTo>
                    <a:pt x="234" y="120"/>
                  </a:lnTo>
                  <a:lnTo>
                    <a:pt x="321" y="48"/>
                  </a:lnTo>
                  <a:lnTo>
                    <a:pt x="382" y="0"/>
                  </a:lnTo>
                  <a:lnTo>
                    <a:pt x="425" y="40"/>
                  </a:lnTo>
                  <a:lnTo>
                    <a:pt x="382" y="80"/>
                  </a:lnTo>
                  <a:lnTo>
                    <a:pt x="390" y="112"/>
                  </a:lnTo>
                  <a:lnTo>
                    <a:pt x="451" y="88"/>
                  </a:lnTo>
                  <a:lnTo>
                    <a:pt x="529" y="48"/>
                  </a:lnTo>
                  <a:lnTo>
                    <a:pt x="546" y="80"/>
                  </a:lnTo>
                  <a:lnTo>
                    <a:pt x="555" y="104"/>
                  </a:lnTo>
                  <a:lnTo>
                    <a:pt x="581" y="144"/>
                  </a:lnTo>
                  <a:lnTo>
                    <a:pt x="564" y="160"/>
                  </a:lnTo>
                  <a:lnTo>
                    <a:pt x="546" y="176"/>
                  </a:lnTo>
                  <a:lnTo>
                    <a:pt x="538" y="192"/>
                  </a:lnTo>
                  <a:lnTo>
                    <a:pt x="277" y="376"/>
                  </a:lnTo>
                  <a:lnTo>
                    <a:pt x="269" y="368"/>
                  </a:lnTo>
                  <a:lnTo>
                    <a:pt x="269" y="352"/>
                  </a:lnTo>
                  <a:lnTo>
                    <a:pt x="260" y="320"/>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5" name="Freeform 101">
              <a:extLst>
                <a:ext uri="{FF2B5EF4-FFF2-40B4-BE49-F238E27FC236}">
                  <a16:creationId xmlns="" xmlns:a16="http://schemas.microsoft.com/office/drawing/2014/main" id="{788A1726-9280-4C38-93B4-6B3BA7E3BD97}"/>
                </a:ext>
              </a:extLst>
            </p:cNvPr>
            <p:cNvSpPr>
              <a:spLocks/>
            </p:cNvSpPr>
            <p:nvPr/>
          </p:nvSpPr>
          <p:spPr bwMode="auto">
            <a:xfrm>
              <a:off x="6111473" y="2904011"/>
              <a:ext cx="655670" cy="831839"/>
            </a:xfrm>
            <a:custGeom>
              <a:avLst/>
              <a:gdLst>
                <a:gd name="T0" fmla="*/ 2147483646 w 513"/>
                <a:gd name="T1" fmla="*/ 2147483646 h 625"/>
                <a:gd name="T2" fmla="*/ 2147483646 w 513"/>
                <a:gd name="T3" fmla="*/ 2147483646 h 625"/>
                <a:gd name="T4" fmla="*/ 2147483646 w 513"/>
                <a:gd name="T5" fmla="*/ 2147483646 h 625"/>
                <a:gd name="T6" fmla="*/ 2147483646 w 513"/>
                <a:gd name="T7" fmla="*/ 2147483646 h 625"/>
                <a:gd name="T8" fmla="*/ 2147483646 w 513"/>
                <a:gd name="T9" fmla="*/ 2147483646 h 625"/>
                <a:gd name="T10" fmla="*/ 2147483646 w 513"/>
                <a:gd name="T11" fmla="*/ 2147483646 h 625"/>
                <a:gd name="T12" fmla="*/ 2147483646 w 513"/>
                <a:gd name="T13" fmla="*/ 2147483646 h 625"/>
                <a:gd name="T14" fmla="*/ 2147483646 w 513"/>
                <a:gd name="T15" fmla="*/ 2147483646 h 625"/>
                <a:gd name="T16" fmla="*/ 2147483646 w 513"/>
                <a:gd name="T17" fmla="*/ 2147483646 h 625"/>
                <a:gd name="T18" fmla="*/ 2147483646 w 513"/>
                <a:gd name="T19" fmla="*/ 2147483646 h 625"/>
                <a:gd name="T20" fmla="*/ 2147483646 w 513"/>
                <a:gd name="T21" fmla="*/ 2147483646 h 625"/>
                <a:gd name="T22" fmla="*/ 2147483646 w 513"/>
                <a:gd name="T23" fmla="*/ 2147483646 h 625"/>
                <a:gd name="T24" fmla="*/ 2147483646 w 513"/>
                <a:gd name="T25" fmla="*/ 2147483646 h 625"/>
                <a:gd name="T26" fmla="*/ 0 w 513"/>
                <a:gd name="T27" fmla="*/ 2147483646 h 625"/>
                <a:gd name="T28" fmla="*/ 2147483646 w 513"/>
                <a:gd name="T29" fmla="*/ 2147483646 h 625"/>
                <a:gd name="T30" fmla="*/ 2147483646 w 513"/>
                <a:gd name="T31" fmla="*/ 2147483646 h 625"/>
                <a:gd name="T32" fmla="*/ 2147483646 w 513"/>
                <a:gd name="T33" fmla="*/ 2147483646 h 625"/>
                <a:gd name="T34" fmla="*/ 2147483646 w 513"/>
                <a:gd name="T35" fmla="*/ 2147483646 h 625"/>
                <a:gd name="T36" fmla="*/ 2147483646 w 513"/>
                <a:gd name="T37" fmla="*/ 2147483646 h 625"/>
                <a:gd name="T38" fmla="*/ 2147483646 w 513"/>
                <a:gd name="T39" fmla="*/ 2147483646 h 625"/>
                <a:gd name="T40" fmla="*/ 2147483646 w 513"/>
                <a:gd name="T41" fmla="*/ 2147483646 h 625"/>
                <a:gd name="T42" fmla="*/ 0 w 513"/>
                <a:gd name="T43" fmla="*/ 2147483646 h 625"/>
                <a:gd name="T44" fmla="*/ 0 w 513"/>
                <a:gd name="T45" fmla="*/ 2147483646 h 625"/>
                <a:gd name="T46" fmla="*/ 2147483646 w 513"/>
                <a:gd name="T47" fmla="*/ 2147483646 h 625"/>
                <a:gd name="T48" fmla="*/ 2147483646 w 513"/>
                <a:gd name="T49" fmla="*/ 2147483646 h 625"/>
                <a:gd name="T50" fmla="*/ 2147483646 w 513"/>
                <a:gd name="T51" fmla="*/ 2147483646 h 625"/>
                <a:gd name="T52" fmla="*/ 2147483646 w 513"/>
                <a:gd name="T53" fmla="*/ 2147483646 h 625"/>
                <a:gd name="T54" fmla="*/ 2147483646 w 513"/>
                <a:gd name="T55" fmla="*/ 2147483646 h 625"/>
                <a:gd name="T56" fmla="*/ 2147483646 w 513"/>
                <a:gd name="T57" fmla="*/ 0 h 625"/>
                <a:gd name="T58" fmla="*/ 2147483646 w 513"/>
                <a:gd name="T59" fmla="*/ 2147483646 h 625"/>
                <a:gd name="T60" fmla="*/ 2147483646 w 513"/>
                <a:gd name="T61" fmla="*/ 2147483646 h 625"/>
                <a:gd name="T62" fmla="*/ 2147483646 w 513"/>
                <a:gd name="T63" fmla="*/ 2147483646 h 625"/>
                <a:gd name="T64" fmla="*/ 2147483646 w 513"/>
                <a:gd name="T65" fmla="*/ 2147483646 h 625"/>
                <a:gd name="T66" fmla="*/ 2147483646 w 513"/>
                <a:gd name="T67" fmla="*/ 2147483646 h 625"/>
                <a:gd name="T68" fmla="*/ 2147483646 w 513"/>
                <a:gd name="T69" fmla="*/ 2147483646 h 625"/>
                <a:gd name="T70" fmla="*/ 2147483646 w 513"/>
                <a:gd name="T71" fmla="*/ 2147483646 h 625"/>
                <a:gd name="T72" fmla="*/ 2147483646 w 513"/>
                <a:gd name="T73" fmla="*/ 2147483646 h 625"/>
                <a:gd name="T74" fmla="*/ 2147483646 w 513"/>
                <a:gd name="T75" fmla="*/ 2147483646 h 625"/>
                <a:gd name="T76" fmla="*/ 2147483646 w 513"/>
                <a:gd name="T77" fmla="*/ 0 h 625"/>
                <a:gd name="T78" fmla="*/ 2147483646 w 513"/>
                <a:gd name="T79" fmla="*/ 2147483646 h 625"/>
                <a:gd name="T80" fmla="*/ 2147483646 w 513"/>
                <a:gd name="T81" fmla="*/ 2147483646 h 625"/>
                <a:gd name="T82" fmla="*/ 2147483646 w 513"/>
                <a:gd name="T83" fmla="*/ 2147483646 h 625"/>
                <a:gd name="T84" fmla="*/ 2147483646 w 513"/>
                <a:gd name="T85" fmla="*/ 2147483646 h 625"/>
                <a:gd name="T86" fmla="*/ 2147483646 w 513"/>
                <a:gd name="T87" fmla="*/ 2147483646 h 625"/>
                <a:gd name="T88" fmla="*/ 2147483646 w 513"/>
                <a:gd name="T89" fmla="*/ 2147483646 h 625"/>
                <a:gd name="T90" fmla="*/ 2147483646 w 513"/>
                <a:gd name="T91" fmla="*/ 2147483646 h 6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3"/>
                <a:gd name="T139" fmla="*/ 0 h 625"/>
                <a:gd name="T140" fmla="*/ 513 w 513"/>
                <a:gd name="T141" fmla="*/ 625 h 6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3" h="625">
                  <a:moveTo>
                    <a:pt x="321" y="360"/>
                  </a:moveTo>
                  <a:lnTo>
                    <a:pt x="312" y="384"/>
                  </a:lnTo>
                  <a:lnTo>
                    <a:pt x="295" y="384"/>
                  </a:lnTo>
                  <a:lnTo>
                    <a:pt x="260" y="392"/>
                  </a:lnTo>
                  <a:lnTo>
                    <a:pt x="269" y="408"/>
                  </a:lnTo>
                  <a:lnTo>
                    <a:pt x="234" y="456"/>
                  </a:lnTo>
                  <a:lnTo>
                    <a:pt x="226" y="456"/>
                  </a:lnTo>
                  <a:lnTo>
                    <a:pt x="217" y="440"/>
                  </a:lnTo>
                  <a:lnTo>
                    <a:pt x="191" y="448"/>
                  </a:lnTo>
                  <a:lnTo>
                    <a:pt x="182" y="504"/>
                  </a:lnTo>
                  <a:lnTo>
                    <a:pt x="182" y="616"/>
                  </a:lnTo>
                  <a:lnTo>
                    <a:pt x="104" y="624"/>
                  </a:lnTo>
                  <a:lnTo>
                    <a:pt x="35" y="560"/>
                  </a:lnTo>
                  <a:lnTo>
                    <a:pt x="0" y="496"/>
                  </a:lnTo>
                  <a:lnTo>
                    <a:pt x="17" y="448"/>
                  </a:lnTo>
                  <a:lnTo>
                    <a:pt x="52" y="440"/>
                  </a:lnTo>
                  <a:lnTo>
                    <a:pt x="87" y="368"/>
                  </a:lnTo>
                  <a:lnTo>
                    <a:pt x="52" y="360"/>
                  </a:lnTo>
                  <a:lnTo>
                    <a:pt x="9" y="296"/>
                  </a:lnTo>
                  <a:lnTo>
                    <a:pt x="35" y="240"/>
                  </a:lnTo>
                  <a:lnTo>
                    <a:pt x="43" y="192"/>
                  </a:lnTo>
                  <a:lnTo>
                    <a:pt x="0" y="128"/>
                  </a:lnTo>
                  <a:lnTo>
                    <a:pt x="0" y="104"/>
                  </a:lnTo>
                  <a:lnTo>
                    <a:pt x="43" y="88"/>
                  </a:lnTo>
                  <a:lnTo>
                    <a:pt x="87" y="48"/>
                  </a:lnTo>
                  <a:lnTo>
                    <a:pt x="69" y="32"/>
                  </a:lnTo>
                  <a:lnTo>
                    <a:pt x="87" y="8"/>
                  </a:lnTo>
                  <a:lnTo>
                    <a:pt x="104" y="16"/>
                  </a:lnTo>
                  <a:lnTo>
                    <a:pt x="121" y="0"/>
                  </a:lnTo>
                  <a:lnTo>
                    <a:pt x="139" y="24"/>
                  </a:lnTo>
                  <a:lnTo>
                    <a:pt x="148" y="64"/>
                  </a:lnTo>
                  <a:lnTo>
                    <a:pt x="191" y="24"/>
                  </a:lnTo>
                  <a:lnTo>
                    <a:pt x="208" y="32"/>
                  </a:lnTo>
                  <a:lnTo>
                    <a:pt x="226" y="56"/>
                  </a:lnTo>
                  <a:lnTo>
                    <a:pt x="252" y="48"/>
                  </a:lnTo>
                  <a:lnTo>
                    <a:pt x="278" y="48"/>
                  </a:lnTo>
                  <a:lnTo>
                    <a:pt x="295" y="56"/>
                  </a:lnTo>
                  <a:lnTo>
                    <a:pt x="321" y="8"/>
                  </a:lnTo>
                  <a:lnTo>
                    <a:pt x="373" y="0"/>
                  </a:lnTo>
                  <a:lnTo>
                    <a:pt x="425" y="152"/>
                  </a:lnTo>
                  <a:lnTo>
                    <a:pt x="486" y="176"/>
                  </a:lnTo>
                  <a:lnTo>
                    <a:pt x="512" y="208"/>
                  </a:lnTo>
                  <a:lnTo>
                    <a:pt x="460" y="240"/>
                  </a:lnTo>
                  <a:lnTo>
                    <a:pt x="477" y="264"/>
                  </a:lnTo>
                  <a:lnTo>
                    <a:pt x="391" y="352"/>
                  </a:lnTo>
                  <a:lnTo>
                    <a:pt x="321" y="36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6" name="Freeform 102">
              <a:extLst>
                <a:ext uri="{FF2B5EF4-FFF2-40B4-BE49-F238E27FC236}">
                  <a16:creationId xmlns="" xmlns:a16="http://schemas.microsoft.com/office/drawing/2014/main" id="{7D0E276E-DEAD-4C19-B17A-D7E4B37B81A7}"/>
                </a:ext>
              </a:extLst>
            </p:cNvPr>
            <p:cNvSpPr>
              <a:spLocks/>
            </p:cNvSpPr>
            <p:nvPr/>
          </p:nvSpPr>
          <p:spPr bwMode="auto">
            <a:xfrm>
              <a:off x="5015107" y="2573097"/>
              <a:ext cx="765111" cy="545451"/>
            </a:xfrm>
            <a:custGeom>
              <a:avLst/>
              <a:gdLst>
                <a:gd name="T0" fmla="*/ 2147483646 w 599"/>
                <a:gd name="T1" fmla="*/ 2147483646 h 409"/>
                <a:gd name="T2" fmla="*/ 2147483646 w 599"/>
                <a:gd name="T3" fmla="*/ 2147483646 h 409"/>
                <a:gd name="T4" fmla="*/ 2147483646 w 599"/>
                <a:gd name="T5" fmla="*/ 2147483646 h 409"/>
                <a:gd name="T6" fmla="*/ 2147483646 w 599"/>
                <a:gd name="T7" fmla="*/ 2147483646 h 409"/>
                <a:gd name="T8" fmla="*/ 2147483646 w 599"/>
                <a:gd name="T9" fmla="*/ 2147483646 h 409"/>
                <a:gd name="T10" fmla="*/ 2147483646 w 599"/>
                <a:gd name="T11" fmla="*/ 2147483646 h 409"/>
                <a:gd name="T12" fmla="*/ 2147483646 w 599"/>
                <a:gd name="T13" fmla="*/ 0 h 409"/>
                <a:gd name="T14" fmla="*/ 2147483646 w 599"/>
                <a:gd name="T15" fmla="*/ 2147483646 h 409"/>
                <a:gd name="T16" fmla="*/ 2147483646 w 599"/>
                <a:gd name="T17" fmla="*/ 2147483646 h 409"/>
                <a:gd name="T18" fmla="*/ 0 w 599"/>
                <a:gd name="T19" fmla="*/ 2147483646 h 409"/>
                <a:gd name="T20" fmla="*/ 2147483646 w 599"/>
                <a:gd name="T21" fmla="*/ 2147483646 h 409"/>
                <a:gd name="T22" fmla="*/ 2147483646 w 599"/>
                <a:gd name="T23" fmla="*/ 2147483646 h 409"/>
                <a:gd name="T24" fmla="*/ 2147483646 w 599"/>
                <a:gd name="T25" fmla="*/ 2147483646 h 409"/>
                <a:gd name="T26" fmla="*/ 2147483646 w 599"/>
                <a:gd name="T27" fmla="*/ 2147483646 h 409"/>
                <a:gd name="T28" fmla="*/ 2147483646 w 599"/>
                <a:gd name="T29" fmla="*/ 2147483646 h 409"/>
                <a:gd name="T30" fmla="*/ 2147483646 w 599"/>
                <a:gd name="T31" fmla="*/ 2147483646 h 409"/>
                <a:gd name="T32" fmla="*/ 2147483646 w 599"/>
                <a:gd name="T33" fmla="*/ 2147483646 h 409"/>
                <a:gd name="T34" fmla="*/ 2147483646 w 599"/>
                <a:gd name="T35" fmla="*/ 2147483646 h 409"/>
                <a:gd name="T36" fmla="*/ 2147483646 w 599"/>
                <a:gd name="T37" fmla="*/ 2147483646 h 409"/>
                <a:gd name="T38" fmla="*/ 2147483646 w 599"/>
                <a:gd name="T39" fmla="*/ 2147483646 h 409"/>
                <a:gd name="T40" fmla="*/ 2147483646 w 599"/>
                <a:gd name="T41" fmla="*/ 2147483646 h 409"/>
                <a:gd name="T42" fmla="*/ 2147483646 w 599"/>
                <a:gd name="T43" fmla="*/ 2147483646 h 409"/>
                <a:gd name="T44" fmla="*/ 2147483646 w 599"/>
                <a:gd name="T45" fmla="*/ 2147483646 h 409"/>
                <a:gd name="T46" fmla="*/ 2147483646 w 599"/>
                <a:gd name="T47" fmla="*/ 2147483646 h 409"/>
                <a:gd name="T48" fmla="*/ 2147483646 w 599"/>
                <a:gd name="T49" fmla="*/ 2147483646 h 409"/>
                <a:gd name="T50" fmla="*/ 2147483646 w 599"/>
                <a:gd name="T51" fmla="*/ 2147483646 h 409"/>
                <a:gd name="T52" fmla="*/ 2147483646 w 599"/>
                <a:gd name="T53" fmla="*/ 2147483646 h 409"/>
                <a:gd name="T54" fmla="*/ 2147483646 w 599"/>
                <a:gd name="T55" fmla="*/ 2147483646 h 409"/>
                <a:gd name="T56" fmla="*/ 2147483646 w 599"/>
                <a:gd name="T57" fmla="*/ 2147483646 h 409"/>
                <a:gd name="T58" fmla="*/ 2147483646 w 599"/>
                <a:gd name="T59" fmla="*/ 2147483646 h 409"/>
                <a:gd name="T60" fmla="*/ 2147483646 w 599"/>
                <a:gd name="T61" fmla="*/ 2147483646 h 409"/>
                <a:gd name="T62" fmla="*/ 2147483646 w 599"/>
                <a:gd name="T63" fmla="*/ 2147483646 h 409"/>
                <a:gd name="T64" fmla="*/ 2147483646 w 599"/>
                <a:gd name="T65" fmla="*/ 2147483646 h 409"/>
                <a:gd name="T66" fmla="*/ 2147483646 w 599"/>
                <a:gd name="T67" fmla="*/ 2147483646 h 409"/>
                <a:gd name="T68" fmla="*/ 2147483646 w 599"/>
                <a:gd name="T69" fmla="*/ 2147483646 h 409"/>
                <a:gd name="T70" fmla="*/ 2147483646 w 599"/>
                <a:gd name="T71" fmla="*/ 2147483646 h 409"/>
                <a:gd name="T72" fmla="*/ 2147483646 w 599"/>
                <a:gd name="T73" fmla="*/ 2147483646 h 409"/>
                <a:gd name="T74" fmla="*/ 2147483646 w 599"/>
                <a:gd name="T75" fmla="*/ 2147483646 h 409"/>
                <a:gd name="T76" fmla="*/ 2147483646 w 599"/>
                <a:gd name="T77" fmla="*/ 2147483646 h 409"/>
                <a:gd name="T78" fmla="*/ 2147483646 w 599"/>
                <a:gd name="T79" fmla="*/ 2147483646 h 409"/>
                <a:gd name="T80" fmla="*/ 2147483646 w 599"/>
                <a:gd name="T81" fmla="*/ 2147483646 h 409"/>
                <a:gd name="T82" fmla="*/ 2147483646 w 599"/>
                <a:gd name="T83" fmla="*/ 2147483646 h 4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9"/>
                <a:gd name="T127" fmla="*/ 0 h 409"/>
                <a:gd name="T128" fmla="*/ 599 w 599"/>
                <a:gd name="T129" fmla="*/ 409 h 4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9" h="409">
                  <a:moveTo>
                    <a:pt x="399" y="104"/>
                  </a:moveTo>
                  <a:lnTo>
                    <a:pt x="347" y="104"/>
                  </a:lnTo>
                  <a:lnTo>
                    <a:pt x="277" y="56"/>
                  </a:lnTo>
                  <a:lnTo>
                    <a:pt x="303" y="16"/>
                  </a:lnTo>
                  <a:lnTo>
                    <a:pt x="243" y="8"/>
                  </a:lnTo>
                  <a:lnTo>
                    <a:pt x="182" y="8"/>
                  </a:lnTo>
                  <a:lnTo>
                    <a:pt x="147" y="0"/>
                  </a:lnTo>
                  <a:lnTo>
                    <a:pt x="113" y="32"/>
                  </a:lnTo>
                  <a:lnTo>
                    <a:pt x="130" y="48"/>
                  </a:lnTo>
                  <a:lnTo>
                    <a:pt x="0" y="160"/>
                  </a:lnTo>
                  <a:lnTo>
                    <a:pt x="26" y="192"/>
                  </a:lnTo>
                  <a:lnTo>
                    <a:pt x="78" y="184"/>
                  </a:lnTo>
                  <a:lnTo>
                    <a:pt x="121" y="160"/>
                  </a:lnTo>
                  <a:lnTo>
                    <a:pt x="156" y="176"/>
                  </a:lnTo>
                  <a:lnTo>
                    <a:pt x="165" y="208"/>
                  </a:lnTo>
                  <a:lnTo>
                    <a:pt x="104" y="240"/>
                  </a:lnTo>
                  <a:lnTo>
                    <a:pt x="69" y="272"/>
                  </a:lnTo>
                  <a:lnTo>
                    <a:pt x="78" y="320"/>
                  </a:lnTo>
                  <a:lnTo>
                    <a:pt x="9" y="400"/>
                  </a:lnTo>
                  <a:lnTo>
                    <a:pt x="35" y="408"/>
                  </a:lnTo>
                  <a:lnTo>
                    <a:pt x="61" y="400"/>
                  </a:lnTo>
                  <a:lnTo>
                    <a:pt x="78" y="400"/>
                  </a:lnTo>
                  <a:lnTo>
                    <a:pt x="173" y="368"/>
                  </a:lnTo>
                  <a:lnTo>
                    <a:pt x="191" y="320"/>
                  </a:lnTo>
                  <a:lnTo>
                    <a:pt x="208" y="304"/>
                  </a:lnTo>
                  <a:lnTo>
                    <a:pt x="243" y="312"/>
                  </a:lnTo>
                  <a:lnTo>
                    <a:pt x="295" y="320"/>
                  </a:lnTo>
                  <a:lnTo>
                    <a:pt x="364" y="232"/>
                  </a:lnTo>
                  <a:lnTo>
                    <a:pt x="433" y="240"/>
                  </a:lnTo>
                  <a:lnTo>
                    <a:pt x="520" y="240"/>
                  </a:lnTo>
                  <a:lnTo>
                    <a:pt x="581" y="240"/>
                  </a:lnTo>
                  <a:lnTo>
                    <a:pt x="598" y="232"/>
                  </a:lnTo>
                  <a:lnTo>
                    <a:pt x="598" y="224"/>
                  </a:lnTo>
                  <a:lnTo>
                    <a:pt x="563" y="224"/>
                  </a:lnTo>
                  <a:lnTo>
                    <a:pt x="537" y="208"/>
                  </a:lnTo>
                  <a:lnTo>
                    <a:pt x="563" y="192"/>
                  </a:lnTo>
                  <a:lnTo>
                    <a:pt x="537" y="192"/>
                  </a:lnTo>
                  <a:lnTo>
                    <a:pt x="511" y="152"/>
                  </a:lnTo>
                  <a:lnTo>
                    <a:pt x="485" y="160"/>
                  </a:lnTo>
                  <a:lnTo>
                    <a:pt x="477" y="128"/>
                  </a:lnTo>
                  <a:lnTo>
                    <a:pt x="451" y="104"/>
                  </a:lnTo>
                  <a:lnTo>
                    <a:pt x="399" y="104"/>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7" name="Freeform 103">
              <a:extLst>
                <a:ext uri="{FF2B5EF4-FFF2-40B4-BE49-F238E27FC236}">
                  <a16:creationId xmlns="" xmlns:a16="http://schemas.microsoft.com/office/drawing/2014/main" id="{E38BC5F2-3D24-47B0-8C8E-F5793D90CAEF}"/>
                </a:ext>
              </a:extLst>
            </p:cNvPr>
            <p:cNvSpPr>
              <a:spLocks/>
            </p:cNvSpPr>
            <p:nvPr/>
          </p:nvSpPr>
          <p:spPr bwMode="auto">
            <a:xfrm>
              <a:off x="7008500" y="3255164"/>
              <a:ext cx="2040297" cy="1407649"/>
            </a:xfrm>
            <a:custGeom>
              <a:avLst/>
              <a:gdLst>
                <a:gd name="T0" fmla="*/ 2147483646 w 1596"/>
                <a:gd name="T1" fmla="*/ 2147483646 h 1057"/>
                <a:gd name="T2" fmla="*/ 2147483646 w 1596"/>
                <a:gd name="T3" fmla="*/ 2147483646 h 1057"/>
                <a:gd name="T4" fmla="*/ 2147483646 w 1596"/>
                <a:gd name="T5" fmla="*/ 2147483646 h 1057"/>
                <a:gd name="T6" fmla="*/ 2147483646 w 1596"/>
                <a:gd name="T7" fmla="*/ 2147483646 h 1057"/>
                <a:gd name="T8" fmla="*/ 2147483646 w 1596"/>
                <a:gd name="T9" fmla="*/ 2147483646 h 1057"/>
                <a:gd name="T10" fmla="*/ 2147483646 w 1596"/>
                <a:gd name="T11" fmla="*/ 2147483646 h 1057"/>
                <a:gd name="T12" fmla="*/ 2147483646 w 1596"/>
                <a:gd name="T13" fmla="*/ 2147483646 h 1057"/>
                <a:gd name="T14" fmla="*/ 2147483646 w 1596"/>
                <a:gd name="T15" fmla="*/ 2147483646 h 1057"/>
                <a:gd name="T16" fmla="*/ 2147483646 w 1596"/>
                <a:gd name="T17" fmla="*/ 2147483646 h 1057"/>
                <a:gd name="T18" fmla="*/ 2147483646 w 1596"/>
                <a:gd name="T19" fmla="*/ 2147483646 h 1057"/>
                <a:gd name="T20" fmla="*/ 2147483646 w 1596"/>
                <a:gd name="T21" fmla="*/ 2147483646 h 1057"/>
                <a:gd name="T22" fmla="*/ 2147483646 w 1596"/>
                <a:gd name="T23" fmla="*/ 2147483646 h 1057"/>
                <a:gd name="T24" fmla="*/ 2147483646 w 1596"/>
                <a:gd name="T25" fmla="*/ 2147483646 h 1057"/>
                <a:gd name="T26" fmla="*/ 2147483646 w 1596"/>
                <a:gd name="T27" fmla="*/ 2147483646 h 1057"/>
                <a:gd name="T28" fmla="*/ 2147483646 w 1596"/>
                <a:gd name="T29" fmla="*/ 2147483646 h 1057"/>
                <a:gd name="T30" fmla="*/ 2147483646 w 1596"/>
                <a:gd name="T31" fmla="*/ 2147483646 h 1057"/>
                <a:gd name="T32" fmla="*/ 2147483646 w 1596"/>
                <a:gd name="T33" fmla="*/ 2147483646 h 1057"/>
                <a:gd name="T34" fmla="*/ 2147483646 w 1596"/>
                <a:gd name="T35" fmla="*/ 2147483646 h 1057"/>
                <a:gd name="T36" fmla="*/ 2147483646 w 1596"/>
                <a:gd name="T37" fmla="*/ 2147483646 h 1057"/>
                <a:gd name="T38" fmla="*/ 2147483646 w 1596"/>
                <a:gd name="T39" fmla="*/ 2147483646 h 1057"/>
                <a:gd name="T40" fmla="*/ 2147483646 w 1596"/>
                <a:gd name="T41" fmla="*/ 2147483646 h 1057"/>
                <a:gd name="T42" fmla="*/ 2147483646 w 1596"/>
                <a:gd name="T43" fmla="*/ 2147483646 h 1057"/>
                <a:gd name="T44" fmla="*/ 2147483646 w 1596"/>
                <a:gd name="T45" fmla="*/ 2147483646 h 1057"/>
                <a:gd name="T46" fmla="*/ 2147483646 w 1596"/>
                <a:gd name="T47" fmla="*/ 2147483646 h 1057"/>
                <a:gd name="T48" fmla="*/ 2147483646 w 1596"/>
                <a:gd name="T49" fmla="*/ 2147483646 h 1057"/>
                <a:gd name="T50" fmla="*/ 2147483646 w 1596"/>
                <a:gd name="T51" fmla="*/ 0 h 1057"/>
                <a:gd name="T52" fmla="*/ 2147483646 w 1596"/>
                <a:gd name="T53" fmla="*/ 2147483646 h 1057"/>
                <a:gd name="T54" fmla="*/ 2147483646 w 1596"/>
                <a:gd name="T55" fmla="*/ 2147483646 h 1057"/>
                <a:gd name="T56" fmla="*/ 2147483646 w 1596"/>
                <a:gd name="T57" fmla="*/ 2147483646 h 1057"/>
                <a:gd name="T58" fmla="*/ 2147483646 w 1596"/>
                <a:gd name="T59" fmla="*/ 2147483646 h 1057"/>
                <a:gd name="T60" fmla="*/ 2147483646 w 1596"/>
                <a:gd name="T61" fmla="*/ 2147483646 h 1057"/>
                <a:gd name="T62" fmla="*/ 2147483646 w 1596"/>
                <a:gd name="T63" fmla="*/ 2147483646 h 1057"/>
                <a:gd name="T64" fmla="*/ 2147483646 w 1596"/>
                <a:gd name="T65" fmla="*/ 2147483646 h 1057"/>
                <a:gd name="T66" fmla="*/ 2147483646 w 1596"/>
                <a:gd name="T67" fmla="*/ 2147483646 h 1057"/>
                <a:gd name="T68" fmla="*/ 2147483646 w 1596"/>
                <a:gd name="T69" fmla="*/ 2147483646 h 1057"/>
                <a:gd name="T70" fmla="*/ 2147483646 w 1596"/>
                <a:gd name="T71" fmla="*/ 2147483646 h 1057"/>
                <a:gd name="T72" fmla="*/ 2147483646 w 1596"/>
                <a:gd name="T73" fmla="*/ 2147483646 h 1057"/>
                <a:gd name="T74" fmla="*/ 2147483646 w 1596"/>
                <a:gd name="T75" fmla="*/ 2147483646 h 1057"/>
                <a:gd name="T76" fmla="*/ 2147483646 w 1596"/>
                <a:gd name="T77" fmla="*/ 2147483646 h 1057"/>
                <a:gd name="T78" fmla="*/ 2147483646 w 1596"/>
                <a:gd name="T79" fmla="*/ 2147483646 h 1057"/>
                <a:gd name="T80" fmla="*/ 2147483646 w 1596"/>
                <a:gd name="T81" fmla="*/ 2147483646 h 1057"/>
                <a:gd name="T82" fmla="*/ 2147483646 w 1596"/>
                <a:gd name="T83" fmla="*/ 2147483646 h 1057"/>
                <a:gd name="T84" fmla="*/ 2147483646 w 1596"/>
                <a:gd name="T85" fmla="*/ 2147483646 h 1057"/>
                <a:gd name="T86" fmla="*/ 2147483646 w 1596"/>
                <a:gd name="T87" fmla="*/ 2147483646 h 1057"/>
                <a:gd name="T88" fmla="*/ 2147483646 w 1596"/>
                <a:gd name="T89" fmla="*/ 2147483646 h 10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6"/>
                <a:gd name="T136" fmla="*/ 0 h 1057"/>
                <a:gd name="T137" fmla="*/ 1596 w 1596"/>
                <a:gd name="T138" fmla="*/ 1057 h 10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6" h="1057">
                  <a:moveTo>
                    <a:pt x="520" y="984"/>
                  </a:moveTo>
                  <a:lnTo>
                    <a:pt x="572" y="840"/>
                  </a:lnTo>
                  <a:lnTo>
                    <a:pt x="546" y="736"/>
                  </a:lnTo>
                  <a:lnTo>
                    <a:pt x="537" y="680"/>
                  </a:lnTo>
                  <a:lnTo>
                    <a:pt x="555" y="656"/>
                  </a:lnTo>
                  <a:lnTo>
                    <a:pt x="641" y="696"/>
                  </a:lnTo>
                  <a:lnTo>
                    <a:pt x="667" y="640"/>
                  </a:lnTo>
                  <a:lnTo>
                    <a:pt x="719" y="648"/>
                  </a:lnTo>
                  <a:lnTo>
                    <a:pt x="711" y="808"/>
                  </a:lnTo>
                  <a:lnTo>
                    <a:pt x="806" y="888"/>
                  </a:lnTo>
                  <a:lnTo>
                    <a:pt x="867" y="896"/>
                  </a:lnTo>
                  <a:lnTo>
                    <a:pt x="936" y="888"/>
                  </a:lnTo>
                  <a:lnTo>
                    <a:pt x="945" y="840"/>
                  </a:lnTo>
                  <a:lnTo>
                    <a:pt x="962" y="824"/>
                  </a:lnTo>
                  <a:lnTo>
                    <a:pt x="997" y="848"/>
                  </a:lnTo>
                  <a:lnTo>
                    <a:pt x="1092" y="808"/>
                  </a:lnTo>
                  <a:lnTo>
                    <a:pt x="1136" y="800"/>
                  </a:lnTo>
                  <a:lnTo>
                    <a:pt x="1266" y="968"/>
                  </a:lnTo>
                  <a:lnTo>
                    <a:pt x="1361" y="920"/>
                  </a:lnTo>
                  <a:lnTo>
                    <a:pt x="1274" y="824"/>
                  </a:lnTo>
                  <a:lnTo>
                    <a:pt x="1300" y="784"/>
                  </a:lnTo>
                  <a:lnTo>
                    <a:pt x="1318" y="776"/>
                  </a:lnTo>
                  <a:lnTo>
                    <a:pt x="1361" y="728"/>
                  </a:lnTo>
                  <a:lnTo>
                    <a:pt x="1214" y="704"/>
                  </a:lnTo>
                  <a:lnTo>
                    <a:pt x="1214" y="584"/>
                  </a:lnTo>
                  <a:lnTo>
                    <a:pt x="1266" y="512"/>
                  </a:lnTo>
                  <a:lnTo>
                    <a:pt x="1361" y="480"/>
                  </a:lnTo>
                  <a:lnTo>
                    <a:pt x="1396" y="488"/>
                  </a:lnTo>
                  <a:lnTo>
                    <a:pt x="1387" y="512"/>
                  </a:lnTo>
                  <a:lnTo>
                    <a:pt x="1396" y="552"/>
                  </a:lnTo>
                  <a:lnTo>
                    <a:pt x="1586" y="592"/>
                  </a:lnTo>
                  <a:lnTo>
                    <a:pt x="1595" y="528"/>
                  </a:lnTo>
                  <a:lnTo>
                    <a:pt x="1595" y="496"/>
                  </a:lnTo>
                  <a:lnTo>
                    <a:pt x="1543" y="464"/>
                  </a:lnTo>
                  <a:lnTo>
                    <a:pt x="1500" y="432"/>
                  </a:lnTo>
                  <a:lnTo>
                    <a:pt x="1534" y="312"/>
                  </a:lnTo>
                  <a:lnTo>
                    <a:pt x="1578" y="184"/>
                  </a:lnTo>
                  <a:lnTo>
                    <a:pt x="1595" y="120"/>
                  </a:lnTo>
                  <a:lnTo>
                    <a:pt x="1552" y="80"/>
                  </a:lnTo>
                  <a:lnTo>
                    <a:pt x="1482" y="56"/>
                  </a:lnTo>
                  <a:lnTo>
                    <a:pt x="1439" y="112"/>
                  </a:lnTo>
                  <a:lnTo>
                    <a:pt x="1413" y="144"/>
                  </a:lnTo>
                  <a:lnTo>
                    <a:pt x="1378" y="136"/>
                  </a:lnTo>
                  <a:lnTo>
                    <a:pt x="1370" y="144"/>
                  </a:lnTo>
                  <a:lnTo>
                    <a:pt x="1370" y="192"/>
                  </a:lnTo>
                  <a:lnTo>
                    <a:pt x="1266" y="240"/>
                  </a:lnTo>
                  <a:lnTo>
                    <a:pt x="1170" y="184"/>
                  </a:lnTo>
                  <a:lnTo>
                    <a:pt x="1049" y="144"/>
                  </a:lnTo>
                  <a:lnTo>
                    <a:pt x="1049" y="96"/>
                  </a:lnTo>
                  <a:lnTo>
                    <a:pt x="1075" y="64"/>
                  </a:lnTo>
                  <a:lnTo>
                    <a:pt x="971" y="24"/>
                  </a:lnTo>
                  <a:lnTo>
                    <a:pt x="884" y="0"/>
                  </a:lnTo>
                  <a:lnTo>
                    <a:pt x="806" y="8"/>
                  </a:lnTo>
                  <a:lnTo>
                    <a:pt x="719" y="16"/>
                  </a:lnTo>
                  <a:lnTo>
                    <a:pt x="754" y="88"/>
                  </a:lnTo>
                  <a:lnTo>
                    <a:pt x="719" y="152"/>
                  </a:lnTo>
                  <a:lnTo>
                    <a:pt x="693" y="224"/>
                  </a:lnTo>
                  <a:lnTo>
                    <a:pt x="511" y="176"/>
                  </a:lnTo>
                  <a:lnTo>
                    <a:pt x="416" y="248"/>
                  </a:lnTo>
                  <a:lnTo>
                    <a:pt x="381" y="224"/>
                  </a:lnTo>
                  <a:lnTo>
                    <a:pt x="347" y="232"/>
                  </a:lnTo>
                  <a:lnTo>
                    <a:pt x="312" y="304"/>
                  </a:lnTo>
                  <a:lnTo>
                    <a:pt x="243" y="320"/>
                  </a:lnTo>
                  <a:lnTo>
                    <a:pt x="208" y="320"/>
                  </a:lnTo>
                  <a:lnTo>
                    <a:pt x="199" y="288"/>
                  </a:lnTo>
                  <a:lnTo>
                    <a:pt x="147" y="328"/>
                  </a:lnTo>
                  <a:lnTo>
                    <a:pt x="147" y="368"/>
                  </a:lnTo>
                  <a:lnTo>
                    <a:pt x="113" y="400"/>
                  </a:lnTo>
                  <a:lnTo>
                    <a:pt x="78" y="392"/>
                  </a:lnTo>
                  <a:lnTo>
                    <a:pt x="17" y="448"/>
                  </a:lnTo>
                  <a:lnTo>
                    <a:pt x="0" y="512"/>
                  </a:lnTo>
                  <a:lnTo>
                    <a:pt x="35" y="576"/>
                  </a:lnTo>
                  <a:lnTo>
                    <a:pt x="173" y="600"/>
                  </a:lnTo>
                  <a:lnTo>
                    <a:pt x="217" y="568"/>
                  </a:lnTo>
                  <a:lnTo>
                    <a:pt x="217" y="528"/>
                  </a:lnTo>
                  <a:lnTo>
                    <a:pt x="260" y="512"/>
                  </a:lnTo>
                  <a:lnTo>
                    <a:pt x="286" y="528"/>
                  </a:lnTo>
                  <a:lnTo>
                    <a:pt x="260" y="552"/>
                  </a:lnTo>
                  <a:lnTo>
                    <a:pt x="295" y="544"/>
                  </a:lnTo>
                  <a:lnTo>
                    <a:pt x="338" y="544"/>
                  </a:lnTo>
                  <a:lnTo>
                    <a:pt x="347" y="568"/>
                  </a:lnTo>
                  <a:lnTo>
                    <a:pt x="321" y="640"/>
                  </a:lnTo>
                  <a:lnTo>
                    <a:pt x="355" y="696"/>
                  </a:lnTo>
                  <a:lnTo>
                    <a:pt x="390" y="696"/>
                  </a:lnTo>
                  <a:lnTo>
                    <a:pt x="399" y="776"/>
                  </a:lnTo>
                  <a:lnTo>
                    <a:pt x="390" y="848"/>
                  </a:lnTo>
                  <a:lnTo>
                    <a:pt x="355" y="880"/>
                  </a:lnTo>
                  <a:lnTo>
                    <a:pt x="381" y="1000"/>
                  </a:lnTo>
                  <a:lnTo>
                    <a:pt x="451" y="1056"/>
                  </a:lnTo>
                  <a:lnTo>
                    <a:pt x="520" y="984"/>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8" name="Freeform 104">
              <a:extLst>
                <a:ext uri="{FF2B5EF4-FFF2-40B4-BE49-F238E27FC236}">
                  <a16:creationId xmlns="" xmlns:a16="http://schemas.microsoft.com/office/drawing/2014/main" id="{F1A8F437-8A32-4FC1-BEEC-ECB3EB0E6334}"/>
                </a:ext>
              </a:extLst>
            </p:cNvPr>
            <p:cNvSpPr>
              <a:spLocks/>
            </p:cNvSpPr>
            <p:nvPr/>
          </p:nvSpPr>
          <p:spPr bwMode="auto">
            <a:xfrm>
              <a:off x="7241063" y="3095273"/>
              <a:ext cx="423107" cy="587954"/>
            </a:xfrm>
            <a:custGeom>
              <a:avLst/>
              <a:gdLst>
                <a:gd name="T0" fmla="*/ 2147483646 w 331"/>
                <a:gd name="T1" fmla="*/ 2147483646 h 441"/>
                <a:gd name="T2" fmla="*/ 2147483646 w 331"/>
                <a:gd name="T3" fmla="*/ 2147483646 h 441"/>
                <a:gd name="T4" fmla="*/ 2147483646 w 331"/>
                <a:gd name="T5" fmla="*/ 2147483646 h 441"/>
                <a:gd name="T6" fmla="*/ 2147483646 w 331"/>
                <a:gd name="T7" fmla="*/ 2147483646 h 441"/>
                <a:gd name="T8" fmla="*/ 2147483646 w 331"/>
                <a:gd name="T9" fmla="*/ 2147483646 h 441"/>
                <a:gd name="T10" fmla="*/ 2147483646 w 331"/>
                <a:gd name="T11" fmla="*/ 2147483646 h 441"/>
                <a:gd name="T12" fmla="*/ 2147483646 w 331"/>
                <a:gd name="T13" fmla="*/ 2147483646 h 441"/>
                <a:gd name="T14" fmla="*/ 0 w 331"/>
                <a:gd name="T15" fmla="*/ 2147483646 h 441"/>
                <a:gd name="T16" fmla="*/ 2147483646 w 331"/>
                <a:gd name="T17" fmla="*/ 2147483646 h 441"/>
                <a:gd name="T18" fmla="*/ 2147483646 w 331"/>
                <a:gd name="T19" fmla="*/ 2147483646 h 441"/>
                <a:gd name="T20" fmla="*/ 2147483646 w 331"/>
                <a:gd name="T21" fmla="*/ 2147483646 h 441"/>
                <a:gd name="T22" fmla="*/ 2147483646 w 331"/>
                <a:gd name="T23" fmla="*/ 2147483646 h 441"/>
                <a:gd name="T24" fmla="*/ 2147483646 w 331"/>
                <a:gd name="T25" fmla="*/ 2147483646 h 441"/>
                <a:gd name="T26" fmla="*/ 2147483646 w 331"/>
                <a:gd name="T27" fmla="*/ 2147483646 h 441"/>
                <a:gd name="T28" fmla="*/ 2147483646 w 331"/>
                <a:gd name="T29" fmla="*/ 2147483646 h 441"/>
                <a:gd name="T30" fmla="*/ 2147483646 w 331"/>
                <a:gd name="T31" fmla="*/ 0 h 441"/>
                <a:gd name="T32" fmla="*/ 2147483646 w 331"/>
                <a:gd name="T33" fmla="*/ 2147483646 h 441"/>
                <a:gd name="T34" fmla="*/ 2147483646 w 331"/>
                <a:gd name="T35" fmla="*/ 2147483646 h 441"/>
                <a:gd name="T36" fmla="*/ 2147483646 w 331"/>
                <a:gd name="T37" fmla="*/ 2147483646 h 441"/>
                <a:gd name="T38" fmla="*/ 2147483646 w 331"/>
                <a:gd name="T39" fmla="*/ 2147483646 h 441"/>
                <a:gd name="T40" fmla="*/ 2147483646 w 331"/>
                <a:gd name="T41" fmla="*/ 2147483646 h 441"/>
                <a:gd name="T42" fmla="*/ 2147483646 w 331"/>
                <a:gd name="T43" fmla="*/ 2147483646 h 441"/>
                <a:gd name="T44" fmla="*/ 2147483646 w 331"/>
                <a:gd name="T45" fmla="*/ 2147483646 h 441"/>
                <a:gd name="T46" fmla="*/ 2147483646 w 331"/>
                <a:gd name="T47" fmla="*/ 2147483646 h 441"/>
                <a:gd name="T48" fmla="*/ 2147483646 w 331"/>
                <a:gd name="T49" fmla="*/ 2147483646 h 441"/>
                <a:gd name="T50" fmla="*/ 2147483646 w 331"/>
                <a:gd name="T51" fmla="*/ 2147483646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1"/>
                <a:gd name="T79" fmla="*/ 0 h 441"/>
                <a:gd name="T80" fmla="*/ 331 w 331"/>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1" h="441">
                  <a:moveTo>
                    <a:pt x="234" y="368"/>
                  </a:moveTo>
                  <a:lnTo>
                    <a:pt x="200" y="344"/>
                  </a:lnTo>
                  <a:lnTo>
                    <a:pt x="165" y="352"/>
                  </a:lnTo>
                  <a:lnTo>
                    <a:pt x="130" y="424"/>
                  </a:lnTo>
                  <a:lnTo>
                    <a:pt x="61" y="440"/>
                  </a:lnTo>
                  <a:lnTo>
                    <a:pt x="26" y="440"/>
                  </a:lnTo>
                  <a:lnTo>
                    <a:pt x="17" y="408"/>
                  </a:lnTo>
                  <a:lnTo>
                    <a:pt x="0" y="384"/>
                  </a:lnTo>
                  <a:lnTo>
                    <a:pt x="78" y="336"/>
                  </a:lnTo>
                  <a:lnTo>
                    <a:pt x="61" y="288"/>
                  </a:lnTo>
                  <a:lnTo>
                    <a:pt x="78" y="224"/>
                  </a:lnTo>
                  <a:lnTo>
                    <a:pt x="17" y="160"/>
                  </a:lnTo>
                  <a:lnTo>
                    <a:pt x="52" y="144"/>
                  </a:lnTo>
                  <a:lnTo>
                    <a:pt x="96" y="80"/>
                  </a:lnTo>
                  <a:lnTo>
                    <a:pt x="69" y="40"/>
                  </a:lnTo>
                  <a:lnTo>
                    <a:pt x="78" y="0"/>
                  </a:lnTo>
                  <a:lnTo>
                    <a:pt x="156" y="32"/>
                  </a:lnTo>
                  <a:lnTo>
                    <a:pt x="252" y="56"/>
                  </a:lnTo>
                  <a:lnTo>
                    <a:pt x="269" y="64"/>
                  </a:lnTo>
                  <a:lnTo>
                    <a:pt x="295" y="104"/>
                  </a:lnTo>
                  <a:lnTo>
                    <a:pt x="243" y="152"/>
                  </a:lnTo>
                  <a:lnTo>
                    <a:pt x="269" y="184"/>
                  </a:lnTo>
                  <a:lnTo>
                    <a:pt x="304" y="168"/>
                  </a:lnTo>
                  <a:lnTo>
                    <a:pt x="330" y="192"/>
                  </a:lnTo>
                  <a:lnTo>
                    <a:pt x="330" y="296"/>
                  </a:lnTo>
                  <a:lnTo>
                    <a:pt x="234" y="36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39" name="Freeform 105">
              <a:extLst>
                <a:ext uri="{FF2B5EF4-FFF2-40B4-BE49-F238E27FC236}">
                  <a16:creationId xmlns="" xmlns:a16="http://schemas.microsoft.com/office/drawing/2014/main" id="{B6D159E8-32D9-48EF-8730-59D77148EAE9}"/>
                </a:ext>
              </a:extLst>
            </p:cNvPr>
            <p:cNvSpPr>
              <a:spLocks/>
            </p:cNvSpPr>
            <p:nvPr/>
          </p:nvSpPr>
          <p:spPr bwMode="auto">
            <a:xfrm>
              <a:off x="4240224" y="4363270"/>
              <a:ext cx="67424" cy="54646"/>
            </a:xfrm>
            <a:custGeom>
              <a:avLst/>
              <a:gdLst>
                <a:gd name="T0" fmla="*/ 0 w 53"/>
                <a:gd name="T1" fmla="*/ 2147483646 h 41"/>
                <a:gd name="T2" fmla="*/ 2147483646 w 53"/>
                <a:gd name="T3" fmla="*/ 0 h 41"/>
                <a:gd name="T4" fmla="*/ 2147483646 w 53"/>
                <a:gd name="T5" fmla="*/ 2147483646 h 41"/>
                <a:gd name="T6" fmla="*/ 2147483646 w 53"/>
                <a:gd name="T7" fmla="*/ 2147483646 h 41"/>
                <a:gd name="T8" fmla="*/ 0 w 53"/>
                <a:gd name="T9" fmla="*/ 2147483646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0" y="24"/>
                  </a:moveTo>
                  <a:lnTo>
                    <a:pt x="17" y="0"/>
                  </a:lnTo>
                  <a:lnTo>
                    <a:pt x="52" y="24"/>
                  </a:lnTo>
                  <a:lnTo>
                    <a:pt x="35" y="40"/>
                  </a:lnTo>
                  <a:lnTo>
                    <a:pt x="0" y="24"/>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0" name="Freeform 106">
              <a:extLst>
                <a:ext uri="{FF2B5EF4-FFF2-40B4-BE49-F238E27FC236}">
                  <a16:creationId xmlns="" xmlns:a16="http://schemas.microsoft.com/office/drawing/2014/main" id="{7BA87E88-F7F5-450A-AAD8-A4E5D0E22B1C}"/>
                </a:ext>
              </a:extLst>
            </p:cNvPr>
            <p:cNvSpPr>
              <a:spLocks/>
            </p:cNvSpPr>
            <p:nvPr/>
          </p:nvSpPr>
          <p:spPr bwMode="auto">
            <a:xfrm>
              <a:off x="3995936" y="4416905"/>
              <a:ext cx="411382" cy="289423"/>
            </a:xfrm>
            <a:custGeom>
              <a:avLst/>
              <a:gdLst>
                <a:gd name="T0" fmla="*/ 2147483646 w 322"/>
                <a:gd name="T1" fmla="*/ 2147483646 h 217"/>
                <a:gd name="T2" fmla="*/ 2147483646 w 322"/>
                <a:gd name="T3" fmla="*/ 2147483646 h 217"/>
                <a:gd name="T4" fmla="*/ 2147483646 w 322"/>
                <a:gd name="T5" fmla="*/ 2147483646 h 217"/>
                <a:gd name="T6" fmla="*/ 2147483646 w 322"/>
                <a:gd name="T7" fmla="*/ 2147483646 h 217"/>
                <a:gd name="T8" fmla="*/ 2147483646 w 322"/>
                <a:gd name="T9" fmla="*/ 2147483646 h 217"/>
                <a:gd name="T10" fmla="*/ 2147483646 w 322"/>
                <a:gd name="T11" fmla="*/ 2147483646 h 217"/>
                <a:gd name="T12" fmla="*/ 2147483646 w 322"/>
                <a:gd name="T13" fmla="*/ 2147483646 h 217"/>
                <a:gd name="T14" fmla="*/ 2147483646 w 322"/>
                <a:gd name="T15" fmla="*/ 2147483646 h 217"/>
                <a:gd name="T16" fmla="*/ 2147483646 w 322"/>
                <a:gd name="T17" fmla="*/ 2147483646 h 217"/>
                <a:gd name="T18" fmla="*/ 2147483646 w 322"/>
                <a:gd name="T19" fmla="*/ 2147483646 h 217"/>
                <a:gd name="T20" fmla="*/ 0 w 322"/>
                <a:gd name="T21" fmla="*/ 2147483646 h 217"/>
                <a:gd name="T22" fmla="*/ 0 w 322"/>
                <a:gd name="T23" fmla="*/ 2147483646 h 217"/>
                <a:gd name="T24" fmla="*/ 2147483646 w 322"/>
                <a:gd name="T25" fmla="*/ 2147483646 h 217"/>
                <a:gd name="T26" fmla="*/ 2147483646 w 322"/>
                <a:gd name="T27" fmla="*/ 2147483646 h 217"/>
                <a:gd name="T28" fmla="*/ 2147483646 w 322"/>
                <a:gd name="T29" fmla="*/ 2147483646 h 217"/>
                <a:gd name="T30" fmla="*/ 2147483646 w 322"/>
                <a:gd name="T31" fmla="*/ 2147483646 h 217"/>
                <a:gd name="T32" fmla="*/ 2147483646 w 322"/>
                <a:gd name="T33" fmla="*/ 2147483646 h 217"/>
                <a:gd name="T34" fmla="*/ 2147483646 w 322"/>
                <a:gd name="T35" fmla="*/ 0 h 217"/>
                <a:gd name="T36" fmla="*/ 2147483646 w 322"/>
                <a:gd name="T37" fmla="*/ 2147483646 h 217"/>
                <a:gd name="T38" fmla="*/ 2147483646 w 322"/>
                <a:gd name="T39" fmla="*/ 2147483646 h 217"/>
                <a:gd name="T40" fmla="*/ 2147483646 w 322"/>
                <a:gd name="T41" fmla="*/ 2147483646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2"/>
                <a:gd name="T64" fmla="*/ 0 h 217"/>
                <a:gd name="T65" fmla="*/ 322 w 322"/>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2" h="217">
                  <a:moveTo>
                    <a:pt x="260" y="72"/>
                  </a:moveTo>
                  <a:lnTo>
                    <a:pt x="321" y="96"/>
                  </a:lnTo>
                  <a:lnTo>
                    <a:pt x="278" y="128"/>
                  </a:lnTo>
                  <a:lnTo>
                    <a:pt x="182" y="208"/>
                  </a:lnTo>
                  <a:lnTo>
                    <a:pt x="139" y="208"/>
                  </a:lnTo>
                  <a:lnTo>
                    <a:pt x="61" y="208"/>
                  </a:lnTo>
                  <a:lnTo>
                    <a:pt x="9" y="208"/>
                  </a:lnTo>
                  <a:lnTo>
                    <a:pt x="9" y="216"/>
                  </a:lnTo>
                  <a:lnTo>
                    <a:pt x="9" y="208"/>
                  </a:lnTo>
                  <a:lnTo>
                    <a:pt x="9" y="184"/>
                  </a:lnTo>
                  <a:lnTo>
                    <a:pt x="0" y="160"/>
                  </a:lnTo>
                  <a:lnTo>
                    <a:pt x="0" y="144"/>
                  </a:lnTo>
                  <a:lnTo>
                    <a:pt x="9" y="136"/>
                  </a:lnTo>
                  <a:lnTo>
                    <a:pt x="9" y="128"/>
                  </a:lnTo>
                  <a:lnTo>
                    <a:pt x="35" y="120"/>
                  </a:lnTo>
                  <a:lnTo>
                    <a:pt x="139" y="80"/>
                  </a:lnTo>
                  <a:lnTo>
                    <a:pt x="113" y="32"/>
                  </a:lnTo>
                  <a:lnTo>
                    <a:pt x="139" y="0"/>
                  </a:lnTo>
                  <a:lnTo>
                    <a:pt x="191" y="40"/>
                  </a:lnTo>
                  <a:lnTo>
                    <a:pt x="252" y="40"/>
                  </a:lnTo>
                  <a:lnTo>
                    <a:pt x="260" y="72"/>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1" name="Freeform 107">
              <a:extLst>
                <a:ext uri="{FF2B5EF4-FFF2-40B4-BE49-F238E27FC236}">
                  <a16:creationId xmlns="" xmlns:a16="http://schemas.microsoft.com/office/drawing/2014/main" id="{84546B57-9E3F-4FA3-B1D1-02EE4F660AC9}"/>
                </a:ext>
              </a:extLst>
            </p:cNvPr>
            <p:cNvSpPr>
              <a:spLocks/>
            </p:cNvSpPr>
            <p:nvPr/>
          </p:nvSpPr>
          <p:spPr bwMode="auto">
            <a:xfrm>
              <a:off x="4937912" y="3724718"/>
              <a:ext cx="78172" cy="64766"/>
            </a:xfrm>
            <a:custGeom>
              <a:avLst/>
              <a:gdLst>
                <a:gd name="T0" fmla="*/ 2147483646 w 61"/>
                <a:gd name="T1" fmla="*/ 2147483646 h 49"/>
                <a:gd name="T2" fmla="*/ 2147483646 w 61"/>
                <a:gd name="T3" fmla="*/ 2147483646 h 49"/>
                <a:gd name="T4" fmla="*/ 0 w 61"/>
                <a:gd name="T5" fmla="*/ 2147483646 h 49"/>
                <a:gd name="T6" fmla="*/ 2147483646 w 61"/>
                <a:gd name="T7" fmla="*/ 0 h 49"/>
                <a:gd name="T8" fmla="*/ 2147483646 w 61"/>
                <a:gd name="T9" fmla="*/ 2147483646 h 49"/>
                <a:gd name="T10" fmla="*/ 0 60000 65536"/>
                <a:gd name="T11" fmla="*/ 0 60000 65536"/>
                <a:gd name="T12" fmla="*/ 0 60000 65536"/>
                <a:gd name="T13" fmla="*/ 0 60000 65536"/>
                <a:gd name="T14" fmla="*/ 0 60000 65536"/>
                <a:gd name="T15" fmla="*/ 0 w 61"/>
                <a:gd name="T16" fmla="*/ 0 h 49"/>
                <a:gd name="T17" fmla="*/ 61 w 61"/>
                <a:gd name="T18" fmla="*/ 49 h 49"/>
              </a:gdLst>
              <a:ahLst/>
              <a:cxnLst>
                <a:cxn ang="T10">
                  <a:pos x="T0" y="T1"/>
                </a:cxn>
                <a:cxn ang="T11">
                  <a:pos x="T2" y="T3"/>
                </a:cxn>
                <a:cxn ang="T12">
                  <a:pos x="T4" y="T5"/>
                </a:cxn>
                <a:cxn ang="T13">
                  <a:pos x="T6" y="T7"/>
                </a:cxn>
                <a:cxn ang="T14">
                  <a:pos x="T8" y="T9"/>
                </a:cxn>
              </a:cxnLst>
              <a:rect l="T15" t="T16" r="T17" b="T18"/>
              <a:pathLst>
                <a:path w="61" h="49">
                  <a:moveTo>
                    <a:pt x="60" y="16"/>
                  </a:moveTo>
                  <a:lnTo>
                    <a:pt x="43" y="48"/>
                  </a:lnTo>
                  <a:lnTo>
                    <a:pt x="0" y="24"/>
                  </a:lnTo>
                  <a:lnTo>
                    <a:pt x="34" y="0"/>
                  </a:lnTo>
                  <a:lnTo>
                    <a:pt x="60" y="1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2" name="Freeform 108">
              <a:extLst>
                <a:ext uri="{FF2B5EF4-FFF2-40B4-BE49-F238E27FC236}">
                  <a16:creationId xmlns="" xmlns:a16="http://schemas.microsoft.com/office/drawing/2014/main" id="{BA7AA1BA-AB5D-43CA-ACF3-FFC9539B2854}"/>
                </a:ext>
              </a:extLst>
            </p:cNvPr>
            <p:cNvSpPr>
              <a:spLocks/>
            </p:cNvSpPr>
            <p:nvPr/>
          </p:nvSpPr>
          <p:spPr bwMode="auto">
            <a:xfrm>
              <a:off x="4871466" y="3724718"/>
              <a:ext cx="56675" cy="53634"/>
            </a:xfrm>
            <a:custGeom>
              <a:avLst/>
              <a:gdLst>
                <a:gd name="T0" fmla="*/ 2147483646 w 44"/>
                <a:gd name="T1" fmla="*/ 0 h 41"/>
                <a:gd name="T2" fmla="*/ 0 w 44"/>
                <a:gd name="T3" fmla="*/ 2147483646 h 41"/>
                <a:gd name="T4" fmla="*/ 2147483646 w 44"/>
                <a:gd name="T5" fmla="*/ 2147483646 h 41"/>
                <a:gd name="T6" fmla="*/ 2147483646 w 44"/>
                <a:gd name="T7" fmla="*/ 2147483646 h 41"/>
                <a:gd name="T8" fmla="*/ 2147483646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26" y="0"/>
                  </a:moveTo>
                  <a:lnTo>
                    <a:pt x="0" y="8"/>
                  </a:lnTo>
                  <a:lnTo>
                    <a:pt x="17" y="40"/>
                  </a:lnTo>
                  <a:lnTo>
                    <a:pt x="43" y="8"/>
                  </a:lnTo>
                  <a:lnTo>
                    <a:pt x="26"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3" name="Freeform 109">
              <a:extLst>
                <a:ext uri="{FF2B5EF4-FFF2-40B4-BE49-F238E27FC236}">
                  <a16:creationId xmlns="" xmlns:a16="http://schemas.microsoft.com/office/drawing/2014/main" id="{68942C0F-5DD5-49CB-BE0B-17EA9F8BB75C}"/>
                </a:ext>
              </a:extLst>
            </p:cNvPr>
            <p:cNvSpPr>
              <a:spLocks/>
            </p:cNvSpPr>
            <p:nvPr/>
          </p:nvSpPr>
          <p:spPr bwMode="auto">
            <a:xfrm>
              <a:off x="4882214" y="3532444"/>
              <a:ext cx="200316" cy="160903"/>
            </a:xfrm>
            <a:custGeom>
              <a:avLst/>
              <a:gdLst>
                <a:gd name="T0" fmla="*/ 2147483646 w 157"/>
                <a:gd name="T1" fmla="*/ 2147483646 h 121"/>
                <a:gd name="T2" fmla="*/ 2147483646 w 157"/>
                <a:gd name="T3" fmla="*/ 2147483646 h 121"/>
                <a:gd name="T4" fmla="*/ 2147483646 w 157"/>
                <a:gd name="T5" fmla="*/ 2147483646 h 121"/>
                <a:gd name="T6" fmla="*/ 2147483646 w 157"/>
                <a:gd name="T7" fmla="*/ 2147483646 h 121"/>
                <a:gd name="T8" fmla="*/ 2147483646 w 157"/>
                <a:gd name="T9" fmla="*/ 2147483646 h 121"/>
                <a:gd name="T10" fmla="*/ 2147483646 w 157"/>
                <a:gd name="T11" fmla="*/ 2147483646 h 121"/>
                <a:gd name="T12" fmla="*/ 2147483646 w 157"/>
                <a:gd name="T13" fmla="*/ 2147483646 h 121"/>
                <a:gd name="T14" fmla="*/ 2147483646 w 157"/>
                <a:gd name="T15" fmla="*/ 2147483646 h 121"/>
                <a:gd name="T16" fmla="*/ 2147483646 w 157"/>
                <a:gd name="T17" fmla="*/ 0 h 121"/>
                <a:gd name="T18" fmla="*/ 0 w 157"/>
                <a:gd name="T19" fmla="*/ 2147483646 h 121"/>
                <a:gd name="T20" fmla="*/ 2147483646 w 157"/>
                <a:gd name="T21" fmla="*/ 2147483646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21"/>
                <a:gd name="T35" fmla="*/ 157 w 157"/>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21">
                  <a:moveTo>
                    <a:pt x="26" y="112"/>
                  </a:moveTo>
                  <a:lnTo>
                    <a:pt x="69" y="120"/>
                  </a:lnTo>
                  <a:lnTo>
                    <a:pt x="139" y="120"/>
                  </a:lnTo>
                  <a:lnTo>
                    <a:pt x="156" y="104"/>
                  </a:lnTo>
                  <a:lnTo>
                    <a:pt x="156" y="64"/>
                  </a:lnTo>
                  <a:lnTo>
                    <a:pt x="139" y="56"/>
                  </a:lnTo>
                  <a:lnTo>
                    <a:pt x="139" y="32"/>
                  </a:lnTo>
                  <a:lnTo>
                    <a:pt x="156" y="24"/>
                  </a:lnTo>
                  <a:lnTo>
                    <a:pt x="147" y="0"/>
                  </a:lnTo>
                  <a:lnTo>
                    <a:pt x="0" y="80"/>
                  </a:lnTo>
                  <a:lnTo>
                    <a:pt x="26" y="112"/>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4" name="Freeform 110">
              <a:extLst>
                <a:ext uri="{FF2B5EF4-FFF2-40B4-BE49-F238E27FC236}">
                  <a16:creationId xmlns="" xmlns:a16="http://schemas.microsoft.com/office/drawing/2014/main" id="{6F75CD77-9DF3-4B20-A3E0-10F1963B2D1A}"/>
                </a:ext>
              </a:extLst>
            </p:cNvPr>
            <p:cNvSpPr>
              <a:spLocks/>
            </p:cNvSpPr>
            <p:nvPr/>
          </p:nvSpPr>
          <p:spPr bwMode="auto">
            <a:xfrm>
              <a:off x="4926186" y="3362433"/>
              <a:ext cx="642967" cy="895593"/>
            </a:xfrm>
            <a:custGeom>
              <a:avLst/>
              <a:gdLst>
                <a:gd name="T0" fmla="*/ 2147483646 w 503"/>
                <a:gd name="T1" fmla="*/ 2147483646 h 673"/>
                <a:gd name="T2" fmla="*/ 2147483646 w 503"/>
                <a:gd name="T3" fmla="*/ 2147483646 h 673"/>
                <a:gd name="T4" fmla="*/ 2147483646 w 503"/>
                <a:gd name="T5" fmla="*/ 2147483646 h 673"/>
                <a:gd name="T6" fmla="*/ 2147483646 w 503"/>
                <a:gd name="T7" fmla="*/ 2147483646 h 673"/>
                <a:gd name="T8" fmla="*/ 2147483646 w 503"/>
                <a:gd name="T9" fmla="*/ 2147483646 h 673"/>
                <a:gd name="T10" fmla="*/ 2147483646 w 503"/>
                <a:gd name="T11" fmla="*/ 2147483646 h 673"/>
                <a:gd name="T12" fmla="*/ 2147483646 w 503"/>
                <a:gd name="T13" fmla="*/ 2147483646 h 673"/>
                <a:gd name="T14" fmla="*/ 0 w 503"/>
                <a:gd name="T15" fmla="*/ 2147483646 h 673"/>
                <a:gd name="T16" fmla="*/ 0 w 503"/>
                <a:gd name="T17" fmla="*/ 2147483646 h 673"/>
                <a:gd name="T18" fmla="*/ 2147483646 w 503"/>
                <a:gd name="T19" fmla="*/ 2147483646 h 673"/>
                <a:gd name="T20" fmla="*/ 2147483646 w 503"/>
                <a:gd name="T21" fmla="*/ 2147483646 h 673"/>
                <a:gd name="T22" fmla="*/ 2147483646 w 503"/>
                <a:gd name="T23" fmla="*/ 2147483646 h 673"/>
                <a:gd name="T24" fmla="*/ 2147483646 w 503"/>
                <a:gd name="T25" fmla="*/ 2147483646 h 673"/>
                <a:gd name="T26" fmla="*/ 2147483646 w 503"/>
                <a:gd name="T27" fmla="*/ 2147483646 h 673"/>
                <a:gd name="T28" fmla="*/ 0 w 503"/>
                <a:gd name="T29" fmla="*/ 2147483646 h 673"/>
                <a:gd name="T30" fmla="*/ 2147483646 w 503"/>
                <a:gd name="T31" fmla="*/ 2147483646 h 673"/>
                <a:gd name="T32" fmla="*/ 2147483646 w 503"/>
                <a:gd name="T33" fmla="*/ 2147483646 h 673"/>
                <a:gd name="T34" fmla="*/ 2147483646 w 503"/>
                <a:gd name="T35" fmla="*/ 2147483646 h 673"/>
                <a:gd name="T36" fmla="*/ 2147483646 w 503"/>
                <a:gd name="T37" fmla="*/ 2147483646 h 673"/>
                <a:gd name="T38" fmla="*/ 2147483646 w 503"/>
                <a:gd name="T39" fmla="*/ 2147483646 h 673"/>
                <a:gd name="T40" fmla="*/ 2147483646 w 503"/>
                <a:gd name="T41" fmla="*/ 2147483646 h 673"/>
                <a:gd name="T42" fmla="*/ 2147483646 w 503"/>
                <a:gd name="T43" fmla="*/ 2147483646 h 673"/>
                <a:gd name="T44" fmla="*/ 2147483646 w 503"/>
                <a:gd name="T45" fmla="*/ 2147483646 h 673"/>
                <a:gd name="T46" fmla="*/ 2147483646 w 503"/>
                <a:gd name="T47" fmla="*/ 2147483646 h 673"/>
                <a:gd name="T48" fmla="*/ 2147483646 w 503"/>
                <a:gd name="T49" fmla="*/ 2147483646 h 673"/>
                <a:gd name="T50" fmla="*/ 2147483646 w 503"/>
                <a:gd name="T51" fmla="*/ 2147483646 h 673"/>
                <a:gd name="T52" fmla="*/ 2147483646 w 503"/>
                <a:gd name="T53" fmla="*/ 2147483646 h 673"/>
                <a:gd name="T54" fmla="*/ 2147483646 w 503"/>
                <a:gd name="T55" fmla="*/ 2147483646 h 673"/>
                <a:gd name="T56" fmla="*/ 2147483646 w 503"/>
                <a:gd name="T57" fmla="*/ 2147483646 h 673"/>
                <a:gd name="T58" fmla="*/ 2147483646 w 503"/>
                <a:gd name="T59" fmla="*/ 2147483646 h 673"/>
                <a:gd name="T60" fmla="*/ 2147483646 w 503"/>
                <a:gd name="T61" fmla="*/ 2147483646 h 673"/>
                <a:gd name="T62" fmla="*/ 2147483646 w 503"/>
                <a:gd name="T63" fmla="*/ 2147483646 h 673"/>
                <a:gd name="T64" fmla="*/ 2147483646 w 503"/>
                <a:gd name="T65" fmla="*/ 2147483646 h 673"/>
                <a:gd name="T66" fmla="*/ 2147483646 w 503"/>
                <a:gd name="T67" fmla="*/ 2147483646 h 673"/>
                <a:gd name="T68" fmla="*/ 2147483646 w 503"/>
                <a:gd name="T69" fmla="*/ 2147483646 h 673"/>
                <a:gd name="T70" fmla="*/ 2147483646 w 503"/>
                <a:gd name="T71" fmla="*/ 2147483646 h 673"/>
                <a:gd name="T72" fmla="*/ 2147483646 w 503"/>
                <a:gd name="T73" fmla="*/ 2147483646 h 673"/>
                <a:gd name="T74" fmla="*/ 2147483646 w 503"/>
                <a:gd name="T75" fmla="*/ 2147483646 h 673"/>
                <a:gd name="T76" fmla="*/ 2147483646 w 503"/>
                <a:gd name="T77" fmla="*/ 2147483646 h 673"/>
                <a:gd name="T78" fmla="*/ 2147483646 w 503"/>
                <a:gd name="T79" fmla="*/ 2147483646 h 673"/>
                <a:gd name="T80" fmla="*/ 2147483646 w 503"/>
                <a:gd name="T81" fmla="*/ 0 h 673"/>
                <a:gd name="T82" fmla="*/ 2147483646 w 503"/>
                <a:gd name="T83" fmla="*/ 2147483646 h 673"/>
                <a:gd name="T84" fmla="*/ 2147483646 w 503"/>
                <a:gd name="T85" fmla="*/ 2147483646 h 673"/>
                <a:gd name="T86" fmla="*/ 2147483646 w 503"/>
                <a:gd name="T87" fmla="*/ 2147483646 h 673"/>
                <a:gd name="T88" fmla="*/ 2147483646 w 503"/>
                <a:gd name="T89" fmla="*/ 2147483646 h 673"/>
                <a:gd name="T90" fmla="*/ 2147483646 w 503"/>
                <a:gd name="T91" fmla="*/ 2147483646 h 673"/>
                <a:gd name="T92" fmla="*/ 2147483646 w 503"/>
                <a:gd name="T93" fmla="*/ 2147483646 h 673"/>
                <a:gd name="T94" fmla="*/ 2147483646 w 503"/>
                <a:gd name="T95" fmla="*/ 2147483646 h 673"/>
                <a:gd name="T96" fmla="*/ 2147483646 w 503"/>
                <a:gd name="T97" fmla="*/ 2147483646 h 673"/>
                <a:gd name="T98" fmla="*/ 2147483646 w 503"/>
                <a:gd name="T99" fmla="*/ 2147483646 h 673"/>
                <a:gd name="T100" fmla="*/ 2147483646 w 503"/>
                <a:gd name="T101" fmla="*/ 2147483646 h 673"/>
                <a:gd name="T102" fmla="*/ 2147483646 w 503"/>
                <a:gd name="T103" fmla="*/ 2147483646 h 673"/>
                <a:gd name="T104" fmla="*/ 2147483646 w 503"/>
                <a:gd name="T105" fmla="*/ 2147483646 h 6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3"/>
                <a:gd name="T160" fmla="*/ 0 h 673"/>
                <a:gd name="T161" fmla="*/ 503 w 503"/>
                <a:gd name="T162" fmla="*/ 673 h 6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3" h="673">
                  <a:moveTo>
                    <a:pt x="156" y="152"/>
                  </a:moveTo>
                  <a:lnTo>
                    <a:pt x="173" y="200"/>
                  </a:lnTo>
                  <a:lnTo>
                    <a:pt x="138" y="256"/>
                  </a:lnTo>
                  <a:lnTo>
                    <a:pt x="104" y="296"/>
                  </a:lnTo>
                  <a:lnTo>
                    <a:pt x="130" y="320"/>
                  </a:lnTo>
                  <a:lnTo>
                    <a:pt x="87" y="376"/>
                  </a:lnTo>
                  <a:lnTo>
                    <a:pt x="43" y="408"/>
                  </a:lnTo>
                  <a:lnTo>
                    <a:pt x="0" y="424"/>
                  </a:lnTo>
                  <a:lnTo>
                    <a:pt x="0" y="472"/>
                  </a:lnTo>
                  <a:lnTo>
                    <a:pt x="9" y="504"/>
                  </a:lnTo>
                  <a:lnTo>
                    <a:pt x="52" y="512"/>
                  </a:lnTo>
                  <a:lnTo>
                    <a:pt x="87" y="536"/>
                  </a:lnTo>
                  <a:lnTo>
                    <a:pt x="43" y="568"/>
                  </a:lnTo>
                  <a:lnTo>
                    <a:pt x="17" y="568"/>
                  </a:lnTo>
                  <a:lnTo>
                    <a:pt x="0" y="576"/>
                  </a:lnTo>
                  <a:lnTo>
                    <a:pt x="43" y="616"/>
                  </a:lnTo>
                  <a:lnTo>
                    <a:pt x="87" y="584"/>
                  </a:lnTo>
                  <a:lnTo>
                    <a:pt x="130" y="600"/>
                  </a:lnTo>
                  <a:lnTo>
                    <a:pt x="147" y="632"/>
                  </a:lnTo>
                  <a:lnTo>
                    <a:pt x="147" y="664"/>
                  </a:lnTo>
                  <a:lnTo>
                    <a:pt x="173" y="672"/>
                  </a:lnTo>
                  <a:lnTo>
                    <a:pt x="225" y="624"/>
                  </a:lnTo>
                  <a:lnTo>
                    <a:pt x="260" y="616"/>
                  </a:lnTo>
                  <a:lnTo>
                    <a:pt x="303" y="576"/>
                  </a:lnTo>
                  <a:lnTo>
                    <a:pt x="389" y="536"/>
                  </a:lnTo>
                  <a:lnTo>
                    <a:pt x="450" y="496"/>
                  </a:lnTo>
                  <a:lnTo>
                    <a:pt x="459" y="432"/>
                  </a:lnTo>
                  <a:lnTo>
                    <a:pt x="502" y="416"/>
                  </a:lnTo>
                  <a:lnTo>
                    <a:pt x="502" y="384"/>
                  </a:lnTo>
                  <a:lnTo>
                    <a:pt x="459" y="344"/>
                  </a:lnTo>
                  <a:lnTo>
                    <a:pt x="441" y="328"/>
                  </a:lnTo>
                  <a:lnTo>
                    <a:pt x="450" y="264"/>
                  </a:lnTo>
                  <a:lnTo>
                    <a:pt x="467" y="208"/>
                  </a:lnTo>
                  <a:lnTo>
                    <a:pt x="450" y="184"/>
                  </a:lnTo>
                  <a:lnTo>
                    <a:pt x="502" y="160"/>
                  </a:lnTo>
                  <a:lnTo>
                    <a:pt x="485" y="136"/>
                  </a:lnTo>
                  <a:lnTo>
                    <a:pt x="407" y="128"/>
                  </a:lnTo>
                  <a:lnTo>
                    <a:pt x="372" y="120"/>
                  </a:lnTo>
                  <a:lnTo>
                    <a:pt x="355" y="64"/>
                  </a:lnTo>
                  <a:lnTo>
                    <a:pt x="389" y="40"/>
                  </a:lnTo>
                  <a:lnTo>
                    <a:pt x="372" y="0"/>
                  </a:lnTo>
                  <a:lnTo>
                    <a:pt x="355" y="8"/>
                  </a:lnTo>
                  <a:lnTo>
                    <a:pt x="320" y="24"/>
                  </a:lnTo>
                  <a:lnTo>
                    <a:pt x="277" y="32"/>
                  </a:lnTo>
                  <a:lnTo>
                    <a:pt x="251" y="32"/>
                  </a:lnTo>
                  <a:lnTo>
                    <a:pt x="251" y="72"/>
                  </a:lnTo>
                  <a:lnTo>
                    <a:pt x="260" y="112"/>
                  </a:lnTo>
                  <a:lnTo>
                    <a:pt x="251" y="144"/>
                  </a:lnTo>
                  <a:lnTo>
                    <a:pt x="225" y="160"/>
                  </a:lnTo>
                  <a:lnTo>
                    <a:pt x="208" y="120"/>
                  </a:lnTo>
                  <a:lnTo>
                    <a:pt x="164" y="80"/>
                  </a:lnTo>
                  <a:lnTo>
                    <a:pt x="138" y="104"/>
                  </a:lnTo>
                  <a:lnTo>
                    <a:pt x="156" y="152"/>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5" name="Freeform 111">
              <a:extLst>
                <a:ext uri="{FF2B5EF4-FFF2-40B4-BE49-F238E27FC236}">
                  <a16:creationId xmlns="" xmlns:a16="http://schemas.microsoft.com/office/drawing/2014/main" id="{6F3C0097-3DAE-48C5-81A1-BC0A1D58E8EB}"/>
                </a:ext>
              </a:extLst>
            </p:cNvPr>
            <p:cNvSpPr>
              <a:spLocks/>
            </p:cNvSpPr>
            <p:nvPr/>
          </p:nvSpPr>
          <p:spPr bwMode="auto">
            <a:xfrm>
              <a:off x="5702046" y="2829125"/>
              <a:ext cx="89898" cy="43515"/>
            </a:xfrm>
            <a:custGeom>
              <a:avLst/>
              <a:gdLst>
                <a:gd name="T0" fmla="*/ 2147483646 w 70"/>
                <a:gd name="T1" fmla="*/ 2147483646 h 33"/>
                <a:gd name="T2" fmla="*/ 2147483646 w 70"/>
                <a:gd name="T3" fmla="*/ 0 h 33"/>
                <a:gd name="T4" fmla="*/ 0 w 70"/>
                <a:gd name="T5" fmla="*/ 2147483646 h 33"/>
                <a:gd name="T6" fmla="*/ 2147483646 w 70"/>
                <a:gd name="T7" fmla="*/ 2147483646 h 33"/>
                <a:gd name="T8" fmla="*/ 2147483646 w 70"/>
                <a:gd name="T9" fmla="*/ 2147483646 h 33"/>
                <a:gd name="T10" fmla="*/ 2147483646 w 70"/>
                <a:gd name="T11" fmla="*/ 2147483646 h 33"/>
                <a:gd name="T12" fmla="*/ 0 60000 65536"/>
                <a:gd name="T13" fmla="*/ 0 60000 65536"/>
                <a:gd name="T14" fmla="*/ 0 60000 65536"/>
                <a:gd name="T15" fmla="*/ 0 60000 65536"/>
                <a:gd name="T16" fmla="*/ 0 60000 65536"/>
                <a:gd name="T17" fmla="*/ 0 60000 65536"/>
                <a:gd name="T18" fmla="*/ 0 w 70"/>
                <a:gd name="T19" fmla="*/ 0 h 33"/>
                <a:gd name="T20" fmla="*/ 70 w 7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70" h="33">
                  <a:moveTo>
                    <a:pt x="69" y="8"/>
                  </a:moveTo>
                  <a:lnTo>
                    <a:pt x="26" y="0"/>
                  </a:lnTo>
                  <a:lnTo>
                    <a:pt x="0" y="16"/>
                  </a:lnTo>
                  <a:lnTo>
                    <a:pt x="26" y="32"/>
                  </a:lnTo>
                  <a:lnTo>
                    <a:pt x="60" y="32"/>
                  </a:lnTo>
                  <a:lnTo>
                    <a:pt x="69" y="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6" name="Freeform 112">
              <a:extLst>
                <a:ext uri="{FF2B5EF4-FFF2-40B4-BE49-F238E27FC236}">
                  <a16:creationId xmlns="" xmlns:a16="http://schemas.microsoft.com/office/drawing/2014/main" id="{C326352E-F0BD-4F20-A0AB-70567FF6E643}"/>
                </a:ext>
              </a:extLst>
            </p:cNvPr>
            <p:cNvSpPr>
              <a:spLocks/>
            </p:cNvSpPr>
            <p:nvPr/>
          </p:nvSpPr>
          <p:spPr bwMode="auto">
            <a:xfrm>
              <a:off x="5624851" y="2477972"/>
              <a:ext cx="598995" cy="352165"/>
            </a:xfrm>
            <a:custGeom>
              <a:avLst/>
              <a:gdLst>
                <a:gd name="T0" fmla="*/ 2147483646 w 469"/>
                <a:gd name="T1" fmla="*/ 2147483646 h 265"/>
                <a:gd name="T2" fmla="*/ 2147483646 w 469"/>
                <a:gd name="T3" fmla="*/ 2147483646 h 265"/>
                <a:gd name="T4" fmla="*/ 2147483646 w 469"/>
                <a:gd name="T5" fmla="*/ 2147483646 h 265"/>
                <a:gd name="T6" fmla="*/ 2147483646 w 469"/>
                <a:gd name="T7" fmla="*/ 2147483646 h 265"/>
                <a:gd name="T8" fmla="*/ 2147483646 w 469"/>
                <a:gd name="T9" fmla="*/ 2147483646 h 265"/>
                <a:gd name="T10" fmla="*/ 2147483646 w 469"/>
                <a:gd name="T11" fmla="*/ 2147483646 h 265"/>
                <a:gd name="T12" fmla="*/ 0 w 469"/>
                <a:gd name="T13" fmla="*/ 2147483646 h 265"/>
                <a:gd name="T14" fmla="*/ 2147483646 w 469"/>
                <a:gd name="T15" fmla="*/ 2147483646 h 265"/>
                <a:gd name="T16" fmla="*/ 2147483646 w 469"/>
                <a:gd name="T17" fmla="*/ 2147483646 h 265"/>
                <a:gd name="T18" fmla="*/ 2147483646 w 469"/>
                <a:gd name="T19" fmla="*/ 2147483646 h 265"/>
                <a:gd name="T20" fmla="*/ 2147483646 w 469"/>
                <a:gd name="T21" fmla="*/ 2147483646 h 265"/>
                <a:gd name="T22" fmla="*/ 2147483646 w 469"/>
                <a:gd name="T23" fmla="*/ 2147483646 h 265"/>
                <a:gd name="T24" fmla="*/ 2147483646 w 469"/>
                <a:gd name="T25" fmla="*/ 2147483646 h 265"/>
                <a:gd name="T26" fmla="*/ 2147483646 w 469"/>
                <a:gd name="T27" fmla="*/ 2147483646 h 265"/>
                <a:gd name="T28" fmla="*/ 2147483646 w 469"/>
                <a:gd name="T29" fmla="*/ 2147483646 h 265"/>
                <a:gd name="T30" fmla="*/ 2147483646 w 469"/>
                <a:gd name="T31" fmla="*/ 2147483646 h 265"/>
                <a:gd name="T32" fmla="*/ 2147483646 w 469"/>
                <a:gd name="T33" fmla="*/ 2147483646 h 265"/>
                <a:gd name="T34" fmla="*/ 2147483646 w 469"/>
                <a:gd name="T35" fmla="*/ 2147483646 h 265"/>
                <a:gd name="T36" fmla="*/ 2147483646 w 469"/>
                <a:gd name="T37" fmla="*/ 2147483646 h 265"/>
                <a:gd name="T38" fmla="*/ 2147483646 w 469"/>
                <a:gd name="T39" fmla="*/ 2147483646 h 265"/>
                <a:gd name="T40" fmla="*/ 2147483646 w 469"/>
                <a:gd name="T41" fmla="*/ 2147483646 h 265"/>
                <a:gd name="T42" fmla="*/ 2147483646 w 469"/>
                <a:gd name="T43" fmla="*/ 2147483646 h 265"/>
                <a:gd name="T44" fmla="*/ 2147483646 w 469"/>
                <a:gd name="T45" fmla="*/ 2147483646 h 265"/>
                <a:gd name="T46" fmla="*/ 2147483646 w 469"/>
                <a:gd name="T47" fmla="*/ 2147483646 h 265"/>
                <a:gd name="T48" fmla="*/ 2147483646 w 469"/>
                <a:gd name="T49" fmla="*/ 2147483646 h 265"/>
                <a:gd name="T50" fmla="*/ 2147483646 w 469"/>
                <a:gd name="T51" fmla="*/ 2147483646 h 265"/>
                <a:gd name="T52" fmla="*/ 2147483646 w 469"/>
                <a:gd name="T53" fmla="*/ 2147483646 h 265"/>
                <a:gd name="T54" fmla="*/ 2147483646 w 469"/>
                <a:gd name="T55" fmla="*/ 2147483646 h 265"/>
                <a:gd name="T56" fmla="*/ 2147483646 w 469"/>
                <a:gd name="T57" fmla="*/ 2147483646 h 265"/>
                <a:gd name="T58" fmla="*/ 2147483646 w 469"/>
                <a:gd name="T59" fmla="*/ 2147483646 h 265"/>
                <a:gd name="T60" fmla="*/ 2147483646 w 469"/>
                <a:gd name="T61" fmla="*/ 2147483646 h 265"/>
                <a:gd name="T62" fmla="*/ 2147483646 w 469"/>
                <a:gd name="T63" fmla="*/ 2147483646 h 265"/>
                <a:gd name="T64" fmla="*/ 2147483646 w 469"/>
                <a:gd name="T65" fmla="*/ 2147483646 h 265"/>
                <a:gd name="T66" fmla="*/ 2147483646 w 469"/>
                <a:gd name="T67" fmla="*/ 2147483646 h 265"/>
                <a:gd name="T68" fmla="*/ 2147483646 w 469"/>
                <a:gd name="T69" fmla="*/ 2147483646 h 265"/>
                <a:gd name="T70" fmla="*/ 2147483646 w 469"/>
                <a:gd name="T71" fmla="*/ 2147483646 h 265"/>
                <a:gd name="T72" fmla="*/ 2147483646 w 469"/>
                <a:gd name="T73" fmla="*/ 2147483646 h 265"/>
                <a:gd name="T74" fmla="*/ 2147483646 w 469"/>
                <a:gd name="T75" fmla="*/ 2147483646 h 265"/>
                <a:gd name="T76" fmla="*/ 2147483646 w 469"/>
                <a:gd name="T77" fmla="*/ 2147483646 h 265"/>
                <a:gd name="T78" fmla="*/ 2147483646 w 469"/>
                <a:gd name="T79" fmla="*/ 2147483646 h 265"/>
                <a:gd name="T80" fmla="*/ 2147483646 w 469"/>
                <a:gd name="T81" fmla="*/ 2147483646 h 265"/>
                <a:gd name="T82" fmla="*/ 2147483646 w 469"/>
                <a:gd name="T83" fmla="*/ 2147483646 h 265"/>
                <a:gd name="T84" fmla="*/ 2147483646 w 469"/>
                <a:gd name="T85" fmla="*/ 2147483646 h 265"/>
                <a:gd name="T86" fmla="*/ 2147483646 w 469"/>
                <a:gd name="T87" fmla="*/ 2147483646 h 265"/>
                <a:gd name="T88" fmla="*/ 2147483646 w 469"/>
                <a:gd name="T89" fmla="*/ 2147483646 h 265"/>
                <a:gd name="T90" fmla="*/ 2147483646 w 469"/>
                <a:gd name="T91" fmla="*/ 2147483646 h 265"/>
                <a:gd name="T92" fmla="*/ 2147483646 w 469"/>
                <a:gd name="T93" fmla="*/ 2147483646 h 265"/>
                <a:gd name="T94" fmla="*/ 2147483646 w 469"/>
                <a:gd name="T95" fmla="*/ 2147483646 h 265"/>
                <a:gd name="T96" fmla="*/ 2147483646 w 469"/>
                <a:gd name="T97" fmla="*/ 2147483646 h 265"/>
                <a:gd name="T98" fmla="*/ 2147483646 w 469"/>
                <a:gd name="T99" fmla="*/ 2147483646 h 265"/>
                <a:gd name="T100" fmla="*/ 2147483646 w 469"/>
                <a:gd name="T101" fmla="*/ 2147483646 h 265"/>
                <a:gd name="T102" fmla="*/ 2147483646 w 469"/>
                <a:gd name="T103" fmla="*/ 2147483646 h 265"/>
                <a:gd name="T104" fmla="*/ 2147483646 w 469"/>
                <a:gd name="T105" fmla="*/ 2147483646 h 265"/>
                <a:gd name="T106" fmla="*/ 2147483646 w 469"/>
                <a:gd name="T107" fmla="*/ 0 h 265"/>
                <a:gd name="T108" fmla="*/ 2147483646 w 469"/>
                <a:gd name="T109" fmla="*/ 2147483646 h 265"/>
                <a:gd name="T110" fmla="*/ 2147483646 w 469"/>
                <a:gd name="T111" fmla="*/ 2147483646 h 265"/>
                <a:gd name="T112" fmla="*/ 2147483646 w 469"/>
                <a:gd name="T113" fmla="*/ 2147483646 h 265"/>
                <a:gd name="T114" fmla="*/ 2147483646 w 469"/>
                <a:gd name="T115" fmla="*/ 2147483646 h 265"/>
                <a:gd name="T116" fmla="*/ 2147483646 w 469"/>
                <a:gd name="T117" fmla="*/ 2147483646 h 265"/>
                <a:gd name="T118" fmla="*/ 2147483646 w 469"/>
                <a:gd name="T119" fmla="*/ 2147483646 h 2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9"/>
                <a:gd name="T181" fmla="*/ 0 h 265"/>
                <a:gd name="T182" fmla="*/ 469 w 469"/>
                <a:gd name="T183" fmla="*/ 265 h 2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9" h="265">
                  <a:moveTo>
                    <a:pt x="14" y="117"/>
                  </a:moveTo>
                  <a:lnTo>
                    <a:pt x="17" y="144"/>
                  </a:lnTo>
                  <a:lnTo>
                    <a:pt x="9" y="152"/>
                  </a:lnTo>
                  <a:lnTo>
                    <a:pt x="17" y="176"/>
                  </a:lnTo>
                  <a:lnTo>
                    <a:pt x="35" y="176"/>
                  </a:lnTo>
                  <a:lnTo>
                    <a:pt x="9" y="192"/>
                  </a:lnTo>
                  <a:lnTo>
                    <a:pt x="0" y="200"/>
                  </a:lnTo>
                  <a:lnTo>
                    <a:pt x="9" y="232"/>
                  </a:lnTo>
                  <a:lnTo>
                    <a:pt x="26" y="232"/>
                  </a:lnTo>
                  <a:lnTo>
                    <a:pt x="35" y="208"/>
                  </a:lnTo>
                  <a:lnTo>
                    <a:pt x="61" y="208"/>
                  </a:lnTo>
                  <a:lnTo>
                    <a:pt x="61" y="224"/>
                  </a:lnTo>
                  <a:lnTo>
                    <a:pt x="78" y="224"/>
                  </a:lnTo>
                  <a:lnTo>
                    <a:pt x="104" y="216"/>
                  </a:lnTo>
                  <a:lnTo>
                    <a:pt x="104" y="224"/>
                  </a:lnTo>
                  <a:lnTo>
                    <a:pt x="113" y="224"/>
                  </a:lnTo>
                  <a:lnTo>
                    <a:pt x="113" y="208"/>
                  </a:lnTo>
                  <a:lnTo>
                    <a:pt x="139" y="200"/>
                  </a:lnTo>
                  <a:lnTo>
                    <a:pt x="139" y="208"/>
                  </a:lnTo>
                  <a:lnTo>
                    <a:pt x="147" y="216"/>
                  </a:lnTo>
                  <a:lnTo>
                    <a:pt x="147" y="192"/>
                  </a:lnTo>
                  <a:lnTo>
                    <a:pt x="173" y="176"/>
                  </a:lnTo>
                  <a:lnTo>
                    <a:pt x="173" y="152"/>
                  </a:lnTo>
                  <a:lnTo>
                    <a:pt x="165" y="120"/>
                  </a:lnTo>
                  <a:lnTo>
                    <a:pt x="165" y="88"/>
                  </a:lnTo>
                  <a:lnTo>
                    <a:pt x="199" y="80"/>
                  </a:lnTo>
                  <a:lnTo>
                    <a:pt x="269" y="104"/>
                  </a:lnTo>
                  <a:lnTo>
                    <a:pt x="269" y="136"/>
                  </a:lnTo>
                  <a:lnTo>
                    <a:pt x="243" y="176"/>
                  </a:lnTo>
                  <a:lnTo>
                    <a:pt x="208" y="184"/>
                  </a:lnTo>
                  <a:lnTo>
                    <a:pt x="199" y="208"/>
                  </a:lnTo>
                  <a:lnTo>
                    <a:pt x="199" y="240"/>
                  </a:lnTo>
                  <a:lnTo>
                    <a:pt x="243" y="232"/>
                  </a:lnTo>
                  <a:lnTo>
                    <a:pt x="269" y="224"/>
                  </a:lnTo>
                  <a:lnTo>
                    <a:pt x="321" y="264"/>
                  </a:lnTo>
                  <a:lnTo>
                    <a:pt x="338" y="264"/>
                  </a:lnTo>
                  <a:lnTo>
                    <a:pt x="399" y="208"/>
                  </a:lnTo>
                  <a:lnTo>
                    <a:pt x="468" y="184"/>
                  </a:lnTo>
                  <a:lnTo>
                    <a:pt x="468" y="112"/>
                  </a:lnTo>
                  <a:lnTo>
                    <a:pt x="433" y="88"/>
                  </a:lnTo>
                  <a:lnTo>
                    <a:pt x="416" y="72"/>
                  </a:lnTo>
                  <a:lnTo>
                    <a:pt x="373" y="40"/>
                  </a:lnTo>
                  <a:lnTo>
                    <a:pt x="364" y="40"/>
                  </a:lnTo>
                  <a:lnTo>
                    <a:pt x="347" y="72"/>
                  </a:lnTo>
                  <a:lnTo>
                    <a:pt x="338" y="88"/>
                  </a:lnTo>
                  <a:lnTo>
                    <a:pt x="321" y="56"/>
                  </a:lnTo>
                  <a:lnTo>
                    <a:pt x="303" y="48"/>
                  </a:lnTo>
                  <a:lnTo>
                    <a:pt x="277" y="24"/>
                  </a:lnTo>
                  <a:lnTo>
                    <a:pt x="225" y="24"/>
                  </a:lnTo>
                  <a:lnTo>
                    <a:pt x="191" y="8"/>
                  </a:lnTo>
                  <a:lnTo>
                    <a:pt x="173" y="32"/>
                  </a:lnTo>
                  <a:lnTo>
                    <a:pt x="147" y="48"/>
                  </a:lnTo>
                  <a:lnTo>
                    <a:pt x="130" y="24"/>
                  </a:lnTo>
                  <a:lnTo>
                    <a:pt x="113" y="0"/>
                  </a:lnTo>
                  <a:lnTo>
                    <a:pt x="78" y="40"/>
                  </a:lnTo>
                  <a:lnTo>
                    <a:pt x="87" y="72"/>
                  </a:lnTo>
                  <a:lnTo>
                    <a:pt x="69" y="96"/>
                  </a:lnTo>
                  <a:lnTo>
                    <a:pt x="61" y="96"/>
                  </a:lnTo>
                  <a:lnTo>
                    <a:pt x="46" y="107"/>
                  </a:lnTo>
                  <a:lnTo>
                    <a:pt x="14" y="117"/>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7" name="Freeform 113">
              <a:extLst>
                <a:ext uri="{FF2B5EF4-FFF2-40B4-BE49-F238E27FC236}">
                  <a16:creationId xmlns="" xmlns:a16="http://schemas.microsoft.com/office/drawing/2014/main" id="{0EB68BAF-364E-4F2D-91F7-18CD9D60248C}"/>
                </a:ext>
              </a:extLst>
            </p:cNvPr>
            <p:cNvSpPr>
              <a:spLocks/>
            </p:cNvSpPr>
            <p:nvPr/>
          </p:nvSpPr>
          <p:spPr bwMode="auto">
            <a:xfrm>
              <a:off x="5978581" y="2370703"/>
              <a:ext cx="788563" cy="769097"/>
            </a:xfrm>
            <a:custGeom>
              <a:avLst/>
              <a:gdLst>
                <a:gd name="T0" fmla="*/ 2147483646 w 617"/>
                <a:gd name="T1" fmla="*/ 2147483646 h 577"/>
                <a:gd name="T2" fmla="*/ 2147483646 w 617"/>
                <a:gd name="T3" fmla="*/ 2147483646 h 577"/>
                <a:gd name="T4" fmla="*/ 2147483646 w 617"/>
                <a:gd name="T5" fmla="*/ 2147483646 h 577"/>
                <a:gd name="T6" fmla="*/ 2147483646 w 617"/>
                <a:gd name="T7" fmla="*/ 0 h 577"/>
                <a:gd name="T8" fmla="*/ 2147483646 w 617"/>
                <a:gd name="T9" fmla="*/ 2147483646 h 577"/>
                <a:gd name="T10" fmla="*/ 2147483646 w 617"/>
                <a:gd name="T11" fmla="*/ 2147483646 h 577"/>
                <a:gd name="T12" fmla="*/ 2147483646 w 617"/>
                <a:gd name="T13" fmla="*/ 2147483646 h 577"/>
                <a:gd name="T14" fmla="*/ 2147483646 w 617"/>
                <a:gd name="T15" fmla="*/ 2147483646 h 577"/>
                <a:gd name="T16" fmla="*/ 2147483646 w 617"/>
                <a:gd name="T17" fmla="*/ 2147483646 h 577"/>
                <a:gd name="T18" fmla="*/ 2147483646 w 617"/>
                <a:gd name="T19" fmla="*/ 2147483646 h 577"/>
                <a:gd name="T20" fmla="*/ 2147483646 w 617"/>
                <a:gd name="T21" fmla="*/ 2147483646 h 577"/>
                <a:gd name="T22" fmla="*/ 0 w 617"/>
                <a:gd name="T23" fmla="*/ 2147483646 h 577"/>
                <a:gd name="T24" fmla="*/ 2147483646 w 617"/>
                <a:gd name="T25" fmla="*/ 2147483646 h 577"/>
                <a:gd name="T26" fmla="*/ 2147483646 w 617"/>
                <a:gd name="T27" fmla="*/ 2147483646 h 577"/>
                <a:gd name="T28" fmla="*/ 2147483646 w 617"/>
                <a:gd name="T29" fmla="*/ 2147483646 h 577"/>
                <a:gd name="T30" fmla="*/ 2147483646 w 617"/>
                <a:gd name="T31" fmla="*/ 2147483646 h 577"/>
                <a:gd name="T32" fmla="*/ 2147483646 w 617"/>
                <a:gd name="T33" fmla="*/ 2147483646 h 577"/>
                <a:gd name="T34" fmla="*/ 2147483646 w 617"/>
                <a:gd name="T35" fmla="*/ 2147483646 h 577"/>
                <a:gd name="T36" fmla="*/ 2147483646 w 617"/>
                <a:gd name="T37" fmla="*/ 2147483646 h 577"/>
                <a:gd name="T38" fmla="*/ 2147483646 w 617"/>
                <a:gd name="T39" fmla="*/ 2147483646 h 577"/>
                <a:gd name="T40" fmla="*/ 2147483646 w 617"/>
                <a:gd name="T41" fmla="*/ 2147483646 h 577"/>
                <a:gd name="T42" fmla="*/ 2147483646 w 617"/>
                <a:gd name="T43" fmla="*/ 2147483646 h 577"/>
                <a:gd name="T44" fmla="*/ 2147483646 w 617"/>
                <a:gd name="T45" fmla="*/ 2147483646 h 577"/>
                <a:gd name="T46" fmla="*/ 2147483646 w 617"/>
                <a:gd name="T47" fmla="*/ 2147483646 h 577"/>
                <a:gd name="T48" fmla="*/ 2147483646 w 617"/>
                <a:gd name="T49" fmla="*/ 2147483646 h 577"/>
                <a:gd name="T50" fmla="*/ 2147483646 w 617"/>
                <a:gd name="T51" fmla="*/ 2147483646 h 577"/>
                <a:gd name="T52" fmla="*/ 2147483646 w 617"/>
                <a:gd name="T53" fmla="*/ 2147483646 h 577"/>
                <a:gd name="T54" fmla="*/ 2147483646 w 617"/>
                <a:gd name="T55" fmla="*/ 2147483646 h 577"/>
                <a:gd name="T56" fmla="*/ 2147483646 w 617"/>
                <a:gd name="T57" fmla="*/ 2147483646 h 577"/>
                <a:gd name="T58" fmla="*/ 2147483646 w 617"/>
                <a:gd name="T59" fmla="*/ 2147483646 h 577"/>
                <a:gd name="T60" fmla="*/ 2147483646 w 617"/>
                <a:gd name="T61" fmla="*/ 2147483646 h 577"/>
                <a:gd name="T62" fmla="*/ 2147483646 w 617"/>
                <a:gd name="T63" fmla="*/ 2147483646 h 577"/>
                <a:gd name="T64" fmla="*/ 2147483646 w 617"/>
                <a:gd name="T65" fmla="*/ 2147483646 h 577"/>
                <a:gd name="T66" fmla="*/ 2147483646 w 617"/>
                <a:gd name="T67" fmla="*/ 2147483646 h 577"/>
                <a:gd name="T68" fmla="*/ 2147483646 w 617"/>
                <a:gd name="T69" fmla="*/ 2147483646 h 577"/>
                <a:gd name="T70" fmla="*/ 2147483646 w 617"/>
                <a:gd name="T71" fmla="*/ 2147483646 h 577"/>
                <a:gd name="T72" fmla="*/ 2147483646 w 617"/>
                <a:gd name="T73" fmla="*/ 2147483646 h 577"/>
                <a:gd name="T74" fmla="*/ 2147483646 w 617"/>
                <a:gd name="T75" fmla="*/ 2147483646 h 577"/>
                <a:gd name="T76" fmla="*/ 2147483646 w 617"/>
                <a:gd name="T77" fmla="*/ 2147483646 h 577"/>
                <a:gd name="T78" fmla="*/ 2147483646 w 617"/>
                <a:gd name="T79" fmla="*/ 2147483646 h 577"/>
                <a:gd name="T80" fmla="*/ 2147483646 w 617"/>
                <a:gd name="T81" fmla="*/ 2147483646 h 577"/>
                <a:gd name="T82" fmla="*/ 2147483646 w 617"/>
                <a:gd name="T83" fmla="*/ 2147483646 h 577"/>
                <a:gd name="T84" fmla="*/ 2147483646 w 617"/>
                <a:gd name="T85" fmla="*/ 2147483646 h 577"/>
                <a:gd name="T86" fmla="*/ 2147483646 w 617"/>
                <a:gd name="T87" fmla="*/ 2147483646 h 577"/>
                <a:gd name="T88" fmla="*/ 2147483646 w 617"/>
                <a:gd name="T89" fmla="*/ 2147483646 h 577"/>
                <a:gd name="T90" fmla="*/ 2147483646 w 617"/>
                <a:gd name="T91" fmla="*/ 2147483646 h 577"/>
                <a:gd name="T92" fmla="*/ 2147483646 w 617"/>
                <a:gd name="T93" fmla="*/ 2147483646 h 577"/>
                <a:gd name="T94" fmla="*/ 2147483646 w 617"/>
                <a:gd name="T95" fmla="*/ 2147483646 h 577"/>
                <a:gd name="T96" fmla="*/ 2147483646 w 617"/>
                <a:gd name="T97" fmla="*/ 2147483646 h 577"/>
                <a:gd name="T98" fmla="*/ 2147483646 w 617"/>
                <a:gd name="T99" fmla="*/ 2147483646 h 577"/>
                <a:gd name="T100" fmla="*/ 2147483646 w 617"/>
                <a:gd name="T101" fmla="*/ 2147483646 h 577"/>
                <a:gd name="T102" fmla="*/ 2147483646 w 617"/>
                <a:gd name="T103" fmla="*/ 2147483646 h 577"/>
                <a:gd name="T104" fmla="*/ 2147483646 w 617"/>
                <a:gd name="T105" fmla="*/ 2147483646 h 577"/>
                <a:gd name="T106" fmla="*/ 2147483646 w 617"/>
                <a:gd name="T107" fmla="*/ 2147483646 h 577"/>
                <a:gd name="T108" fmla="*/ 2147483646 w 617"/>
                <a:gd name="T109" fmla="*/ 2147483646 h 577"/>
                <a:gd name="T110" fmla="*/ 2147483646 w 617"/>
                <a:gd name="T111" fmla="*/ 2147483646 h 577"/>
                <a:gd name="T112" fmla="*/ 2147483646 w 617"/>
                <a:gd name="T113" fmla="*/ 2147483646 h 577"/>
                <a:gd name="T114" fmla="*/ 2147483646 w 617"/>
                <a:gd name="T115" fmla="*/ 2147483646 h 5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7"/>
                <a:gd name="T175" fmla="*/ 0 h 577"/>
                <a:gd name="T176" fmla="*/ 617 w 617"/>
                <a:gd name="T177" fmla="*/ 577 h 5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7" h="577">
                  <a:moveTo>
                    <a:pt x="521" y="72"/>
                  </a:moveTo>
                  <a:lnTo>
                    <a:pt x="495" y="8"/>
                  </a:lnTo>
                  <a:lnTo>
                    <a:pt x="442" y="8"/>
                  </a:lnTo>
                  <a:lnTo>
                    <a:pt x="408" y="0"/>
                  </a:lnTo>
                  <a:lnTo>
                    <a:pt x="304" y="72"/>
                  </a:lnTo>
                  <a:lnTo>
                    <a:pt x="243" y="80"/>
                  </a:lnTo>
                  <a:lnTo>
                    <a:pt x="147" y="80"/>
                  </a:lnTo>
                  <a:lnTo>
                    <a:pt x="156" y="40"/>
                  </a:lnTo>
                  <a:lnTo>
                    <a:pt x="95" y="24"/>
                  </a:lnTo>
                  <a:lnTo>
                    <a:pt x="61" y="64"/>
                  </a:lnTo>
                  <a:lnTo>
                    <a:pt x="43" y="96"/>
                  </a:lnTo>
                  <a:lnTo>
                    <a:pt x="0" y="104"/>
                  </a:lnTo>
                  <a:lnTo>
                    <a:pt x="26" y="128"/>
                  </a:lnTo>
                  <a:lnTo>
                    <a:pt x="43" y="136"/>
                  </a:lnTo>
                  <a:lnTo>
                    <a:pt x="61" y="168"/>
                  </a:lnTo>
                  <a:lnTo>
                    <a:pt x="69" y="152"/>
                  </a:lnTo>
                  <a:lnTo>
                    <a:pt x="87" y="120"/>
                  </a:lnTo>
                  <a:lnTo>
                    <a:pt x="95" y="120"/>
                  </a:lnTo>
                  <a:lnTo>
                    <a:pt x="139" y="152"/>
                  </a:lnTo>
                  <a:lnTo>
                    <a:pt x="156" y="168"/>
                  </a:lnTo>
                  <a:lnTo>
                    <a:pt x="191" y="192"/>
                  </a:lnTo>
                  <a:lnTo>
                    <a:pt x="260" y="288"/>
                  </a:lnTo>
                  <a:lnTo>
                    <a:pt x="243" y="328"/>
                  </a:lnTo>
                  <a:lnTo>
                    <a:pt x="208" y="384"/>
                  </a:lnTo>
                  <a:lnTo>
                    <a:pt x="182" y="376"/>
                  </a:lnTo>
                  <a:lnTo>
                    <a:pt x="156" y="344"/>
                  </a:lnTo>
                  <a:lnTo>
                    <a:pt x="147" y="352"/>
                  </a:lnTo>
                  <a:lnTo>
                    <a:pt x="78" y="448"/>
                  </a:lnTo>
                  <a:lnTo>
                    <a:pt x="95" y="488"/>
                  </a:lnTo>
                  <a:lnTo>
                    <a:pt x="104" y="504"/>
                  </a:lnTo>
                  <a:lnTo>
                    <a:pt x="147" y="488"/>
                  </a:lnTo>
                  <a:lnTo>
                    <a:pt x="191" y="448"/>
                  </a:lnTo>
                  <a:lnTo>
                    <a:pt x="174" y="432"/>
                  </a:lnTo>
                  <a:lnTo>
                    <a:pt x="191" y="408"/>
                  </a:lnTo>
                  <a:lnTo>
                    <a:pt x="208" y="416"/>
                  </a:lnTo>
                  <a:lnTo>
                    <a:pt x="226" y="400"/>
                  </a:lnTo>
                  <a:lnTo>
                    <a:pt x="243" y="424"/>
                  </a:lnTo>
                  <a:lnTo>
                    <a:pt x="252" y="464"/>
                  </a:lnTo>
                  <a:lnTo>
                    <a:pt x="295" y="424"/>
                  </a:lnTo>
                  <a:lnTo>
                    <a:pt x="312" y="432"/>
                  </a:lnTo>
                  <a:lnTo>
                    <a:pt x="330" y="456"/>
                  </a:lnTo>
                  <a:lnTo>
                    <a:pt x="356" y="448"/>
                  </a:lnTo>
                  <a:lnTo>
                    <a:pt x="382" y="448"/>
                  </a:lnTo>
                  <a:lnTo>
                    <a:pt x="399" y="456"/>
                  </a:lnTo>
                  <a:lnTo>
                    <a:pt x="425" y="408"/>
                  </a:lnTo>
                  <a:lnTo>
                    <a:pt x="477" y="400"/>
                  </a:lnTo>
                  <a:lnTo>
                    <a:pt x="529" y="552"/>
                  </a:lnTo>
                  <a:lnTo>
                    <a:pt x="590" y="576"/>
                  </a:lnTo>
                  <a:lnTo>
                    <a:pt x="590" y="464"/>
                  </a:lnTo>
                  <a:lnTo>
                    <a:pt x="573" y="424"/>
                  </a:lnTo>
                  <a:lnTo>
                    <a:pt x="581" y="400"/>
                  </a:lnTo>
                  <a:lnTo>
                    <a:pt x="616" y="368"/>
                  </a:lnTo>
                  <a:lnTo>
                    <a:pt x="607" y="352"/>
                  </a:lnTo>
                  <a:lnTo>
                    <a:pt x="590" y="352"/>
                  </a:lnTo>
                  <a:lnTo>
                    <a:pt x="538" y="152"/>
                  </a:lnTo>
                  <a:lnTo>
                    <a:pt x="599" y="104"/>
                  </a:lnTo>
                  <a:lnTo>
                    <a:pt x="581" y="64"/>
                  </a:lnTo>
                  <a:lnTo>
                    <a:pt x="521" y="72"/>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8" name="Freeform 114">
              <a:extLst>
                <a:ext uri="{FF2B5EF4-FFF2-40B4-BE49-F238E27FC236}">
                  <a16:creationId xmlns="" xmlns:a16="http://schemas.microsoft.com/office/drawing/2014/main" id="{198BC731-47E4-4CDE-A52B-9E9B686EFB7D}"/>
                </a:ext>
              </a:extLst>
            </p:cNvPr>
            <p:cNvSpPr>
              <a:spLocks/>
            </p:cNvSpPr>
            <p:nvPr/>
          </p:nvSpPr>
          <p:spPr bwMode="auto">
            <a:xfrm>
              <a:off x="7639742" y="2732988"/>
              <a:ext cx="179796" cy="193286"/>
            </a:xfrm>
            <a:custGeom>
              <a:avLst/>
              <a:gdLst>
                <a:gd name="T0" fmla="*/ 2147483646 w 140"/>
                <a:gd name="T1" fmla="*/ 0 h 145"/>
                <a:gd name="T2" fmla="*/ 2147483646 w 140"/>
                <a:gd name="T3" fmla="*/ 2147483646 h 145"/>
                <a:gd name="T4" fmla="*/ 2147483646 w 140"/>
                <a:gd name="T5" fmla="*/ 2147483646 h 145"/>
                <a:gd name="T6" fmla="*/ 0 w 140"/>
                <a:gd name="T7" fmla="*/ 2147483646 h 145"/>
                <a:gd name="T8" fmla="*/ 0 w 140"/>
                <a:gd name="T9" fmla="*/ 2147483646 h 145"/>
                <a:gd name="T10" fmla="*/ 2147483646 w 140"/>
                <a:gd name="T11" fmla="*/ 2147483646 h 145"/>
                <a:gd name="T12" fmla="*/ 2147483646 w 140"/>
                <a:gd name="T13" fmla="*/ 2147483646 h 145"/>
                <a:gd name="T14" fmla="*/ 2147483646 w 140"/>
                <a:gd name="T15" fmla="*/ 2147483646 h 145"/>
                <a:gd name="T16" fmla="*/ 2147483646 w 140"/>
                <a:gd name="T17" fmla="*/ 2147483646 h 145"/>
                <a:gd name="T18" fmla="*/ 2147483646 w 140"/>
                <a:gd name="T19" fmla="*/ 2147483646 h 145"/>
                <a:gd name="T20" fmla="*/ 2147483646 w 140"/>
                <a:gd name="T21" fmla="*/ 2147483646 h 145"/>
                <a:gd name="T22" fmla="*/ 2147483646 w 140"/>
                <a:gd name="T23" fmla="*/ 2147483646 h 145"/>
                <a:gd name="T24" fmla="*/ 2147483646 w 140"/>
                <a:gd name="T25" fmla="*/ 0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
                <a:gd name="T40" fmla="*/ 0 h 145"/>
                <a:gd name="T41" fmla="*/ 140 w 140"/>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 h="145">
                  <a:moveTo>
                    <a:pt x="35" y="0"/>
                  </a:moveTo>
                  <a:lnTo>
                    <a:pt x="9" y="8"/>
                  </a:lnTo>
                  <a:lnTo>
                    <a:pt x="35" y="32"/>
                  </a:lnTo>
                  <a:lnTo>
                    <a:pt x="0" y="56"/>
                  </a:lnTo>
                  <a:lnTo>
                    <a:pt x="0" y="88"/>
                  </a:lnTo>
                  <a:lnTo>
                    <a:pt x="9" y="128"/>
                  </a:lnTo>
                  <a:lnTo>
                    <a:pt x="17" y="128"/>
                  </a:lnTo>
                  <a:lnTo>
                    <a:pt x="87" y="144"/>
                  </a:lnTo>
                  <a:lnTo>
                    <a:pt x="139" y="112"/>
                  </a:lnTo>
                  <a:lnTo>
                    <a:pt x="139" y="72"/>
                  </a:lnTo>
                  <a:lnTo>
                    <a:pt x="130" y="32"/>
                  </a:lnTo>
                  <a:lnTo>
                    <a:pt x="96" y="32"/>
                  </a:lnTo>
                  <a:lnTo>
                    <a:pt x="35"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49" name="Freeform 116">
              <a:extLst>
                <a:ext uri="{FF2B5EF4-FFF2-40B4-BE49-F238E27FC236}">
                  <a16:creationId xmlns="" xmlns:a16="http://schemas.microsoft.com/office/drawing/2014/main" id="{C0462349-6472-41B7-9AB9-78EFB28E9B34}"/>
                </a:ext>
              </a:extLst>
            </p:cNvPr>
            <p:cNvSpPr>
              <a:spLocks/>
            </p:cNvSpPr>
            <p:nvPr/>
          </p:nvSpPr>
          <p:spPr bwMode="auto">
            <a:xfrm>
              <a:off x="7480466" y="2611551"/>
              <a:ext cx="489554" cy="310675"/>
            </a:xfrm>
            <a:custGeom>
              <a:avLst/>
              <a:gdLst>
                <a:gd name="T0" fmla="*/ 2147483646 w 383"/>
                <a:gd name="T1" fmla="*/ 2147483646 h 233"/>
                <a:gd name="T2" fmla="*/ 2147483646 w 383"/>
                <a:gd name="T3" fmla="*/ 2147483646 h 233"/>
                <a:gd name="T4" fmla="*/ 2147483646 w 383"/>
                <a:gd name="T5" fmla="*/ 2147483646 h 233"/>
                <a:gd name="T6" fmla="*/ 2147483646 w 383"/>
                <a:gd name="T7" fmla="*/ 2147483646 h 233"/>
                <a:gd name="T8" fmla="*/ 2147483646 w 383"/>
                <a:gd name="T9" fmla="*/ 2147483646 h 233"/>
                <a:gd name="T10" fmla="*/ 2147483646 w 383"/>
                <a:gd name="T11" fmla="*/ 2147483646 h 233"/>
                <a:gd name="T12" fmla="*/ 2147483646 w 383"/>
                <a:gd name="T13" fmla="*/ 2147483646 h 233"/>
                <a:gd name="T14" fmla="*/ 2147483646 w 383"/>
                <a:gd name="T15" fmla="*/ 2147483646 h 233"/>
                <a:gd name="T16" fmla="*/ 2147483646 w 383"/>
                <a:gd name="T17" fmla="*/ 2147483646 h 233"/>
                <a:gd name="T18" fmla="*/ 2147483646 w 383"/>
                <a:gd name="T19" fmla="*/ 2147483646 h 233"/>
                <a:gd name="T20" fmla="*/ 2147483646 w 383"/>
                <a:gd name="T21" fmla="*/ 2147483646 h 233"/>
                <a:gd name="T22" fmla="*/ 2147483646 w 383"/>
                <a:gd name="T23" fmla="*/ 2147483646 h 233"/>
                <a:gd name="T24" fmla="*/ 0 w 383"/>
                <a:gd name="T25" fmla="*/ 2147483646 h 233"/>
                <a:gd name="T26" fmla="*/ 2147483646 w 383"/>
                <a:gd name="T27" fmla="*/ 2147483646 h 233"/>
                <a:gd name="T28" fmla="*/ 2147483646 w 383"/>
                <a:gd name="T29" fmla="*/ 2147483646 h 233"/>
                <a:gd name="T30" fmla="*/ 2147483646 w 383"/>
                <a:gd name="T31" fmla="*/ 2147483646 h 233"/>
                <a:gd name="T32" fmla="*/ 2147483646 w 383"/>
                <a:gd name="T33" fmla="*/ 2147483646 h 233"/>
                <a:gd name="T34" fmla="*/ 2147483646 w 383"/>
                <a:gd name="T35" fmla="*/ 0 h 233"/>
                <a:gd name="T36" fmla="*/ 2147483646 w 383"/>
                <a:gd name="T37" fmla="*/ 0 h 233"/>
                <a:gd name="T38" fmla="*/ 2147483646 w 383"/>
                <a:gd name="T39" fmla="*/ 2147483646 h 233"/>
                <a:gd name="T40" fmla="*/ 2147483646 w 383"/>
                <a:gd name="T41" fmla="*/ 2147483646 h 233"/>
                <a:gd name="T42" fmla="*/ 2147483646 w 383"/>
                <a:gd name="T43" fmla="*/ 2147483646 h 233"/>
                <a:gd name="T44" fmla="*/ 2147483646 w 383"/>
                <a:gd name="T45" fmla="*/ 2147483646 h 233"/>
                <a:gd name="T46" fmla="*/ 2147483646 w 383"/>
                <a:gd name="T47" fmla="*/ 2147483646 h 233"/>
                <a:gd name="T48" fmla="*/ 2147483646 w 383"/>
                <a:gd name="T49" fmla="*/ 2147483646 h 233"/>
                <a:gd name="T50" fmla="*/ 2147483646 w 383"/>
                <a:gd name="T51" fmla="*/ 2147483646 h 233"/>
                <a:gd name="T52" fmla="*/ 2147483646 w 383"/>
                <a:gd name="T53" fmla="*/ 2147483646 h 233"/>
                <a:gd name="T54" fmla="*/ 2147483646 w 383"/>
                <a:gd name="T55" fmla="*/ 2147483646 h 233"/>
                <a:gd name="T56" fmla="*/ 2147483646 w 383"/>
                <a:gd name="T57" fmla="*/ 2147483646 h 233"/>
                <a:gd name="T58" fmla="*/ 2147483646 w 383"/>
                <a:gd name="T59" fmla="*/ 2147483646 h 233"/>
                <a:gd name="T60" fmla="*/ 2147483646 w 383"/>
                <a:gd name="T61" fmla="*/ 2147483646 h 233"/>
                <a:gd name="T62" fmla="*/ 2147483646 w 383"/>
                <a:gd name="T63" fmla="*/ 2147483646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3"/>
                <a:gd name="T97" fmla="*/ 0 h 233"/>
                <a:gd name="T98" fmla="*/ 383 w 383"/>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3" h="233">
                  <a:moveTo>
                    <a:pt x="226" y="128"/>
                  </a:moveTo>
                  <a:lnTo>
                    <a:pt x="165" y="96"/>
                  </a:lnTo>
                  <a:lnTo>
                    <a:pt x="139" y="104"/>
                  </a:lnTo>
                  <a:lnTo>
                    <a:pt x="165" y="128"/>
                  </a:lnTo>
                  <a:lnTo>
                    <a:pt x="130" y="152"/>
                  </a:lnTo>
                  <a:lnTo>
                    <a:pt x="130" y="184"/>
                  </a:lnTo>
                  <a:lnTo>
                    <a:pt x="139" y="224"/>
                  </a:lnTo>
                  <a:lnTo>
                    <a:pt x="104" y="224"/>
                  </a:lnTo>
                  <a:lnTo>
                    <a:pt x="52" y="232"/>
                  </a:lnTo>
                  <a:lnTo>
                    <a:pt x="35" y="208"/>
                  </a:lnTo>
                  <a:lnTo>
                    <a:pt x="35" y="168"/>
                  </a:lnTo>
                  <a:lnTo>
                    <a:pt x="9" y="152"/>
                  </a:lnTo>
                  <a:lnTo>
                    <a:pt x="0" y="120"/>
                  </a:lnTo>
                  <a:lnTo>
                    <a:pt x="52" y="80"/>
                  </a:lnTo>
                  <a:lnTo>
                    <a:pt x="87" y="64"/>
                  </a:lnTo>
                  <a:lnTo>
                    <a:pt x="130" y="80"/>
                  </a:lnTo>
                  <a:lnTo>
                    <a:pt x="208" y="40"/>
                  </a:lnTo>
                  <a:lnTo>
                    <a:pt x="304" y="0"/>
                  </a:lnTo>
                  <a:lnTo>
                    <a:pt x="347" y="0"/>
                  </a:lnTo>
                  <a:lnTo>
                    <a:pt x="382" y="24"/>
                  </a:lnTo>
                  <a:lnTo>
                    <a:pt x="365" y="48"/>
                  </a:lnTo>
                  <a:lnTo>
                    <a:pt x="347" y="32"/>
                  </a:lnTo>
                  <a:lnTo>
                    <a:pt x="313" y="32"/>
                  </a:lnTo>
                  <a:lnTo>
                    <a:pt x="304" y="40"/>
                  </a:lnTo>
                  <a:lnTo>
                    <a:pt x="330" y="72"/>
                  </a:lnTo>
                  <a:lnTo>
                    <a:pt x="321" y="80"/>
                  </a:lnTo>
                  <a:lnTo>
                    <a:pt x="295" y="80"/>
                  </a:lnTo>
                  <a:lnTo>
                    <a:pt x="278" y="64"/>
                  </a:lnTo>
                  <a:lnTo>
                    <a:pt x="252" y="64"/>
                  </a:lnTo>
                  <a:lnTo>
                    <a:pt x="260" y="104"/>
                  </a:lnTo>
                  <a:lnTo>
                    <a:pt x="260" y="128"/>
                  </a:lnTo>
                  <a:lnTo>
                    <a:pt x="226" y="12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0" name="Freeform 115">
              <a:extLst>
                <a:ext uri="{FF2B5EF4-FFF2-40B4-BE49-F238E27FC236}">
                  <a16:creationId xmlns="" xmlns:a16="http://schemas.microsoft.com/office/drawing/2014/main" id="{C4E3B100-37D0-4F3D-BE66-98C6AD99E41F}"/>
                </a:ext>
              </a:extLst>
            </p:cNvPr>
            <p:cNvSpPr>
              <a:spLocks/>
            </p:cNvSpPr>
            <p:nvPr/>
          </p:nvSpPr>
          <p:spPr bwMode="auto">
            <a:xfrm>
              <a:off x="7796086" y="2690485"/>
              <a:ext cx="56675" cy="54646"/>
            </a:xfrm>
            <a:custGeom>
              <a:avLst/>
              <a:gdLst>
                <a:gd name="T0" fmla="*/ 2147483646 w 44"/>
                <a:gd name="T1" fmla="*/ 0 h 41"/>
                <a:gd name="T2" fmla="*/ 0 w 44"/>
                <a:gd name="T3" fmla="*/ 0 h 41"/>
                <a:gd name="T4" fmla="*/ 2147483646 w 44"/>
                <a:gd name="T5" fmla="*/ 2147483646 h 41"/>
                <a:gd name="T6" fmla="*/ 2147483646 w 44"/>
                <a:gd name="T7" fmla="*/ 2147483646 h 41"/>
                <a:gd name="T8" fmla="*/ 2147483646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26" y="0"/>
                  </a:moveTo>
                  <a:lnTo>
                    <a:pt x="0" y="0"/>
                  </a:lnTo>
                  <a:lnTo>
                    <a:pt x="9" y="40"/>
                  </a:lnTo>
                  <a:lnTo>
                    <a:pt x="43" y="16"/>
                  </a:lnTo>
                  <a:lnTo>
                    <a:pt x="26"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1" name="Freeform 117">
              <a:extLst>
                <a:ext uri="{FF2B5EF4-FFF2-40B4-BE49-F238E27FC236}">
                  <a16:creationId xmlns="" xmlns:a16="http://schemas.microsoft.com/office/drawing/2014/main" id="{2ED276D4-7CFC-4958-BFDC-395EE9D17C75}"/>
                </a:ext>
              </a:extLst>
            </p:cNvPr>
            <p:cNvSpPr>
              <a:spLocks/>
            </p:cNvSpPr>
            <p:nvPr/>
          </p:nvSpPr>
          <p:spPr bwMode="auto">
            <a:xfrm>
              <a:off x="4884169" y="4328863"/>
              <a:ext cx="1086595" cy="868270"/>
            </a:xfrm>
            <a:custGeom>
              <a:avLst/>
              <a:gdLst>
                <a:gd name="T0" fmla="*/ 2147483646 w 1910"/>
                <a:gd name="T1" fmla="*/ 0 h 1570"/>
                <a:gd name="T2" fmla="*/ 2147483646 w 1910"/>
                <a:gd name="T3" fmla="*/ 0 h 1570"/>
                <a:gd name="T4" fmla="*/ 2147483646 w 1910"/>
                <a:gd name="T5" fmla="*/ 0 h 1570"/>
                <a:gd name="T6" fmla="*/ 2147483646 w 1910"/>
                <a:gd name="T7" fmla="*/ 0 h 1570"/>
                <a:gd name="T8" fmla="*/ 2147483646 w 1910"/>
                <a:gd name="T9" fmla="*/ 0 h 1570"/>
                <a:gd name="T10" fmla="*/ 2147483646 w 1910"/>
                <a:gd name="T11" fmla="*/ 0 h 1570"/>
                <a:gd name="T12" fmla="*/ 2147483646 w 1910"/>
                <a:gd name="T13" fmla="*/ 0 h 1570"/>
                <a:gd name="T14" fmla="*/ 2147483646 w 1910"/>
                <a:gd name="T15" fmla="*/ 0 h 1570"/>
                <a:gd name="T16" fmla="*/ 2147483646 w 1910"/>
                <a:gd name="T17" fmla="*/ 0 h 1570"/>
                <a:gd name="T18" fmla="*/ 2147483646 w 1910"/>
                <a:gd name="T19" fmla="*/ 0 h 1570"/>
                <a:gd name="T20" fmla="*/ 2147483646 w 1910"/>
                <a:gd name="T21" fmla="*/ 0 h 1570"/>
                <a:gd name="T22" fmla="*/ 0 w 1910"/>
                <a:gd name="T23" fmla="*/ 0 h 1570"/>
                <a:gd name="T24" fmla="*/ 0 w 1910"/>
                <a:gd name="T25" fmla="*/ 0 h 1570"/>
                <a:gd name="T26" fmla="*/ 0 w 1910"/>
                <a:gd name="T27" fmla="*/ 0 h 1570"/>
                <a:gd name="T28" fmla="*/ 0 w 1910"/>
                <a:gd name="T29" fmla="*/ 0 h 1570"/>
                <a:gd name="T30" fmla="*/ 0 w 1910"/>
                <a:gd name="T31" fmla="*/ 0 h 1570"/>
                <a:gd name="T32" fmla="*/ 0 w 1910"/>
                <a:gd name="T33" fmla="*/ 0 h 1570"/>
                <a:gd name="T34" fmla="*/ 0 w 1910"/>
                <a:gd name="T35" fmla="*/ 0 h 1570"/>
                <a:gd name="T36" fmla="*/ 0 w 1910"/>
                <a:gd name="T37" fmla="*/ 0 h 1570"/>
                <a:gd name="T38" fmla="*/ 0 w 1910"/>
                <a:gd name="T39" fmla="*/ 0 h 1570"/>
                <a:gd name="T40" fmla="*/ 0 w 1910"/>
                <a:gd name="T41" fmla="*/ 0 h 1570"/>
                <a:gd name="T42" fmla="*/ 0 w 1910"/>
                <a:gd name="T43" fmla="*/ 0 h 1570"/>
                <a:gd name="T44" fmla="*/ 0 w 1910"/>
                <a:gd name="T45" fmla="*/ 0 h 1570"/>
                <a:gd name="T46" fmla="*/ 0 w 1910"/>
                <a:gd name="T47" fmla="*/ 0 h 1570"/>
                <a:gd name="T48" fmla="*/ 0 w 1910"/>
                <a:gd name="T49" fmla="*/ 0 h 1570"/>
                <a:gd name="T50" fmla="*/ 0 w 1910"/>
                <a:gd name="T51" fmla="*/ 0 h 1570"/>
                <a:gd name="T52" fmla="*/ 0 w 1910"/>
                <a:gd name="T53" fmla="*/ 0 h 1570"/>
                <a:gd name="T54" fmla="*/ 0 w 1910"/>
                <a:gd name="T55" fmla="*/ 0 h 1570"/>
                <a:gd name="T56" fmla="*/ 2147483646 w 1910"/>
                <a:gd name="T57" fmla="*/ 0 h 1570"/>
                <a:gd name="T58" fmla="*/ 2147483646 w 1910"/>
                <a:gd name="T59" fmla="*/ 0 h 1570"/>
                <a:gd name="T60" fmla="*/ 2147483646 w 1910"/>
                <a:gd name="T61" fmla="*/ 0 h 1570"/>
                <a:gd name="T62" fmla="*/ 2147483646 w 1910"/>
                <a:gd name="T63" fmla="*/ 0 h 1570"/>
                <a:gd name="T64" fmla="*/ 2147483646 w 1910"/>
                <a:gd name="T65" fmla="*/ 0 h 1570"/>
                <a:gd name="T66" fmla="*/ 2147483646 w 1910"/>
                <a:gd name="T67" fmla="*/ 0 h 1570"/>
                <a:gd name="T68" fmla="*/ 2147483646 w 1910"/>
                <a:gd name="T69" fmla="*/ 0 h 15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0"/>
                <a:gd name="T106" fmla="*/ 0 h 1570"/>
                <a:gd name="T107" fmla="*/ 1910 w 1910"/>
                <a:gd name="T108" fmla="*/ 1570 h 15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0" h="1570">
                  <a:moveTo>
                    <a:pt x="1610" y="20"/>
                  </a:moveTo>
                  <a:cubicBezTo>
                    <a:pt x="1666" y="31"/>
                    <a:pt x="1643" y="30"/>
                    <a:pt x="1680" y="30"/>
                  </a:cubicBezTo>
                  <a:lnTo>
                    <a:pt x="1650" y="250"/>
                  </a:lnTo>
                  <a:lnTo>
                    <a:pt x="1760" y="380"/>
                  </a:lnTo>
                  <a:lnTo>
                    <a:pt x="1780" y="640"/>
                  </a:lnTo>
                  <a:lnTo>
                    <a:pt x="1910" y="810"/>
                  </a:lnTo>
                  <a:lnTo>
                    <a:pt x="1810" y="1030"/>
                  </a:lnTo>
                  <a:lnTo>
                    <a:pt x="1680" y="1100"/>
                  </a:lnTo>
                  <a:lnTo>
                    <a:pt x="1590" y="1220"/>
                  </a:lnTo>
                  <a:lnTo>
                    <a:pt x="1250" y="1460"/>
                  </a:lnTo>
                  <a:lnTo>
                    <a:pt x="1090" y="1390"/>
                  </a:lnTo>
                  <a:lnTo>
                    <a:pt x="710" y="1570"/>
                  </a:lnTo>
                  <a:lnTo>
                    <a:pt x="350" y="950"/>
                  </a:lnTo>
                  <a:lnTo>
                    <a:pt x="240" y="1010"/>
                  </a:lnTo>
                  <a:lnTo>
                    <a:pt x="190" y="910"/>
                  </a:lnTo>
                  <a:lnTo>
                    <a:pt x="260" y="740"/>
                  </a:lnTo>
                  <a:lnTo>
                    <a:pt x="90" y="740"/>
                  </a:lnTo>
                  <a:lnTo>
                    <a:pt x="0" y="630"/>
                  </a:lnTo>
                  <a:lnTo>
                    <a:pt x="170" y="270"/>
                  </a:lnTo>
                  <a:lnTo>
                    <a:pt x="30" y="60"/>
                  </a:lnTo>
                  <a:lnTo>
                    <a:pt x="70" y="0"/>
                  </a:lnTo>
                  <a:lnTo>
                    <a:pt x="240" y="20"/>
                  </a:lnTo>
                  <a:lnTo>
                    <a:pt x="300" y="150"/>
                  </a:lnTo>
                  <a:lnTo>
                    <a:pt x="570" y="580"/>
                  </a:lnTo>
                  <a:lnTo>
                    <a:pt x="670" y="550"/>
                  </a:lnTo>
                  <a:lnTo>
                    <a:pt x="850" y="320"/>
                  </a:lnTo>
                  <a:lnTo>
                    <a:pt x="860" y="220"/>
                  </a:lnTo>
                  <a:lnTo>
                    <a:pt x="940" y="190"/>
                  </a:lnTo>
                  <a:lnTo>
                    <a:pt x="1020" y="170"/>
                  </a:lnTo>
                  <a:lnTo>
                    <a:pt x="1080" y="50"/>
                  </a:lnTo>
                  <a:lnTo>
                    <a:pt x="1150" y="80"/>
                  </a:lnTo>
                  <a:lnTo>
                    <a:pt x="1160" y="140"/>
                  </a:lnTo>
                  <a:lnTo>
                    <a:pt x="1450" y="30"/>
                  </a:lnTo>
                  <a:lnTo>
                    <a:pt x="1540" y="80"/>
                  </a:lnTo>
                  <a:lnTo>
                    <a:pt x="1610" y="20"/>
                  </a:lnTo>
                  <a:close/>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2" name="Freeform 118">
              <a:extLst>
                <a:ext uri="{FF2B5EF4-FFF2-40B4-BE49-F238E27FC236}">
                  <a16:creationId xmlns="" xmlns:a16="http://schemas.microsoft.com/office/drawing/2014/main" id="{32AE5C69-2DC7-4253-89F7-5CB6CDF40CDE}"/>
                </a:ext>
              </a:extLst>
            </p:cNvPr>
            <p:cNvSpPr>
              <a:spLocks/>
            </p:cNvSpPr>
            <p:nvPr/>
          </p:nvSpPr>
          <p:spPr bwMode="auto">
            <a:xfrm>
              <a:off x="5009244" y="2871628"/>
              <a:ext cx="745568" cy="411871"/>
            </a:xfrm>
            <a:custGeom>
              <a:avLst/>
              <a:gdLst>
                <a:gd name="T0" fmla="*/ 0 w 1330"/>
                <a:gd name="T1" fmla="*/ 0 h 720"/>
                <a:gd name="T2" fmla="*/ 0 w 1330"/>
                <a:gd name="T3" fmla="*/ 0 h 720"/>
                <a:gd name="T4" fmla="*/ 0 w 1330"/>
                <a:gd name="T5" fmla="*/ 0 h 720"/>
                <a:gd name="T6" fmla="*/ 0 w 1330"/>
                <a:gd name="T7" fmla="*/ 0 h 720"/>
                <a:gd name="T8" fmla="*/ 0 w 1330"/>
                <a:gd name="T9" fmla="*/ 0 h 720"/>
                <a:gd name="T10" fmla="*/ 0 w 1330"/>
                <a:gd name="T11" fmla="*/ 0 h 720"/>
                <a:gd name="T12" fmla="*/ 0 w 1330"/>
                <a:gd name="T13" fmla="*/ 0 h 720"/>
                <a:gd name="T14" fmla="*/ 0 w 1330"/>
                <a:gd name="T15" fmla="*/ 0 h 720"/>
                <a:gd name="T16" fmla="*/ 0 w 1330"/>
                <a:gd name="T17" fmla="*/ 0 h 720"/>
                <a:gd name="T18" fmla="*/ 0 w 1330"/>
                <a:gd name="T19" fmla="*/ 0 h 720"/>
                <a:gd name="T20" fmla="*/ 0 w 1330"/>
                <a:gd name="T21" fmla="*/ 0 h 720"/>
                <a:gd name="T22" fmla="*/ 0 w 1330"/>
                <a:gd name="T23" fmla="*/ 0 h 720"/>
                <a:gd name="T24" fmla="*/ 0 w 1330"/>
                <a:gd name="T25" fmla="*/ 0 h 720"/>
                <a:gd name="T26" fmla="*/ 0 w 1330"/>
                <a:gd name="T27" fmla="*/ 0 h 720"/>
                <a:gd name="T28" fmla="*/ 0 w 1330"/>
                <a:gd name="T29" fmla="*/ 0 h 720"/>
                <a:gd name="T30" fmla="*/ 0 w 1330"/>
                <a:gd name="T31" fmla="*/ 0 h 720"/>
                <a:gd name="T32" fmla="*/ 0 w 1330"/>
                <a:gd name="T33" fmla="*/ 0 h 720"/>
                <a:gd name="T34" fmla="*/ 2147483646 w 1330"/>
                <a:gd name="T35" fmla="*/ 0 h 720"/>
                <a:gd name="T36" fmla="*/ 2147483646 w 1330"/>
                <a:gd name="T37" fmla="*/ 0 h 720"/>
                <a:gd name="T38" fmla="*/ 2147483646 w 1330"/>
                <a:gd name="T39" fmla="*/ 0 h 720"/>
                <a:gd name="T40" fmla="*/ 0 w 1330"/>
                <a:gd name="T41" fmla="*/ 0 h 720"/>
                <a:gd name="T42" fmla="*/ 0 w 1330"/>
                <a:gd name="T43" fmla="*/ 0 h 720"/>
                <a:gd name="T44" fmla="*/ 0 w 1330"/>
                <a:gd name="T45" fmla="*/ 0 h 7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0"/>
                <a:gd name="T70" fmla="*/ 0 h 720"/>
                <a:gd name="T71" fmla="*/ 1330 w 1330"/>
                <a:gd name="T72" fmla="*/ 720 h 7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0" h="720">
                  <a:moveTo>
                    <a:pt x="1040" y="420"/>
                  </a:moveTo>
                  <a:cubicBezTo>
                    <a:pt x="1034" y="421"/>
                    <a:pt x="978" y="434"/>
                    <a:pt x="970" y="440"/>
                  </a:cubicBezTo>
                  <a:cubicBezTo>
                    <a:pt x="903" y="484"/>
                    <a:pt x="975" y="457"/>
                    <a:pt x="910" y="490"/>
                  </a:cubicBezTo>
                  <a:cubicBezTo>
                    <a:pt x="864" y="512"/>
                    <a:pt x="892" y="487"/>
                    <a:pt x="870" y="510"/>
                  </a:cubicBezTo>
                  <a:lnTo>
                    <a:pt x="530" y="610"/>
                  </a:lnTo>
                  <a:lnTo>
                    <a:pt x="520" y="700"/>
                  </a:lnTo>
                  <a:lnTo>
                    <a:pt x="440" y="720"/>
                  </a:lnTo>
                  <a:lnTo>
                    <a:pt x="350" y="520"/>
                  </a:lnTo>
                  <a:lnTo>
                    <a:pt x="40" y="700"/>
                  </a:lnTo>
                  <a:lnTo>
                    <a:pt x="0" y="620"/>
                  </a:lnTo>
                  <a:lnTo>
                    <a:pt x="100" y="510"/>
                  </a:lnTo>
                  <a:lnTo>
                    <a:pt x="10" y="420"/>
                  </a:lnTo>
                  <a:lnTo>
                    <a:pt x="160" y="420"/>
                  </a:lnTo>
                  <a:lnTo>
                    <a:pt x="400" y="340"/>
                  </a:lnTo>
                  <a:lnTo>
                    <a:pt x="470" y="160"/>
                  </a:lnTo>
                  <a:lnTo>
                    <a:pt x="690" y="210"/>
                  </a:lnTo>
                  <a:lnTo>
                    <a:pt x="820" y="0"/>
                  </a:lnTo>
                  <a:lnTo>
                    <a:pt x="1330" y="10"/>
                  </a:lnTo>
                  <a:lnTo>
                    <a:pt x="1250" y="60"/>
                  </a:lnTo>
                  <a:lnTo>
                    <a:pt x="1160" y="190"/>
                  </a:lnTo>
                  <a:lnTo>
                    <a:pt x="1060" y="210"/>
                  </a:lnTo>
                  <a:lnTo>
                    <a:pt x="1000" y="300"/>
                  </a:lnTo>
                  <a:lnTo>
                    <a:pt x="1040" y="420"/>
                  </a:lnTo>
                  <a:close/>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3" name="Freeform 119">
              <a:extLst>
                <a:ext uri="{FF2B5EF4-FFF2-40B4-BE49-F238E27FC236}">
                  <a16:creationId xmlns="" xmlns:a16="http://schemas.microsoft.com/office/drawing/2014/main" id="{AC6A1ED9-A714-428B-8075-A2FCD08EFE4C}"/>
                </a:ext>
              </a:extLst>
            </p:cNvPr>
            <p:cNvSpPr>
              <a:spLocks/>
            </p:cNvSpPr>
            <p:nvPr/>
          </p:nvSpPr>
          <p:spPr bwMode="auto">
            <a:xfrm rot="-139736">
              <a:off x="4878306" y="3411007"/>
              <a:ext cx="607790" cy="846006"/>
            </a:xfrm>
            <a:custGeom>
              <a:avLst/>
              <a:gdLst>
                <a:gd name="T0" fmla="*/ 2147483646 w 970"/>
                <a:gd name="T1" fmla="*/ 0 h 1590"/>
                <a:gd name="T2" fmla="*/ 2147483646 w 970"/>
                <a:gd name="T3" fmla="*/ 0 h 1590"/>
                <a:gd name="T4" fmla="*/ 2147483646 w 970"/>
                <a:gd name="T5" fmla="*/ 0 h 1590"/>
                <a:gd name="T6" fmla="*/ 2147483646 w 970"/>
                <a:gd name="T7" fmla="*/ 0 h 1590"/>
                <a:gd name="T8" fmla="*/ 2147483646 w 970"/>
                <a:gd name="T9" fmla="*/ 0 h 1590"/>
                <a:gd name="T10" fmla="*/ 2147483646 w 970"/>
                <a:gd name="T11" fmla="*/ 0 h 1590"/>
                <a:gd name="T12" fmla="*/ 2147483646 w 970"/>
                <a:gd name="T13" fmla="*/ 0 h 1590"/>
                <a:gd name="T14" fmla="*/ 2147483646 w 970"/>
                <a:gd name="T15" fmla="*/ 0 h 1590"/>
                <a:gd name="T16" fmla="*/ 2147483646 w 970"/>
                <a:gd name="T17" fmla="*/ 0 h 1590"/>
                <a:gd name="T18" fmla="*/ 2147483646 w 970"/>
                <a:gd name="T19" fmla="*/ 0 h 1590"/>
                <a:gd name="T20" fmla="*/ 2147483646 w 970"/>
                <a:gd name="T21" fmla="*/ 0 h 1590"/>
                <a:gd name="T22" fmla="*/ 2147483646 w 970"/>
                <a:gd name="T23" fmla="*/ 0 h 1590"/>
                <a:gd name="T24" fmla="*/ 2147483646 w 970"/>
                <a:gd name="T25" fmla="*/ 0 h 1590"/>
                <a:gd name="T26" fmla="*/ 0 w 970"/>
                <a:gd name="T27" fmla="*/ 0 h 1590"/>
                <a:gd name="T28" fmla="*/ 0 w 970"/>
                <a:gd name="T29" fmla="*/ 0 h 1590"/>
                <a:gd name="T30" fmla="*/ 0 w 970"/>
                <a:gd name="T31" fmla="*/ 0 h 1590"/>
                <a:gd name="T32" fmla="*/ 0 w 970"/>
                <a:gd name="T33" fmla="*/ 0 h 1590"/>
                <a:gd name="T34" fmla="*/ 0 w 970"/>
                <a:gd name="T35" fmla="*/ 0 h 1590"/>
                <a:gd name="T36" fmla="*/ 0 w 970"/>
                <a:gd name="T37" fmla="*/ 0 h 1590"/>
                <a:gd name="T38" fmla="*/ 0 w 970"/>
                <a:gd name="T39" fmla="*/ 0 h 1590"/>
                <a:gd name="T40" fmla="*/ 0 w 970"/>
                <a:gd name="T41" fmla="*/ 0 h 1590"/>
                <a:gd name="T42" fmla="*/ 0 w 970"/>
                <a:gd name="T43" fmla="*/ 0 h 1590"/>
                <a:gd name="T44" fmla="*/ 0 w 970"/>
                <a:gd name="T45" fmla="*/ 0 h 1590"/>
                <a:gd name="T46" fmla="*/ 0 w 970"/>
                <a:gd name="T47" fmla="*/ 0 h 1590"/>
                <a:gd name="T48" fmla="*/ 0 w 970"/>
                <a:gd name="T49" fmla="*/ 0 h 1590"/>
                <a:gd name="T50" fmla="*/ 0 w 970"/>
                <a:gd name="T51" fmla="*/ 0 h 1590"/>
                <a:gd name="T52" fmla="*/ 0 w 970"/>
                <a:gd name="T53" fmla="*/ 0 h 1590"/>
                <a:gd name="T54" fmla="*/ 0 w 970"/>
                <a:gd name="T55" fmla="*/ 0 h 1590"/>
                <a:gd name="T56" fmla="*/ 0 w 970"/>
                <a:gd name="T57" fmla="*/ 0 h 1590"/>
                <a:gd name="T58" fmla="*/ 0 w 970"/>
                <a:gd name="T59" fmla="*/ 0 h 1590"/>
                <a:gd name="T60" fmla="*/ 0 w 970"/>
                <a:gd name="T61" fmla="*/ 0 h 1590"/>
                <a:gd name="T62" fmla="*/ 0 w 970"/>
                <a:gd name="T63" fmla="*/ 0 h 1590"/>
                <a:gd name="T64" fmla="*/ 2147483646 w 970"/>
                <a:gd name="T65" fmla="*/ 0 h 1590"/>
                <a:gd name="T66" fmla="*/ 2147483646 w 970"/>
                <a:gd name="T67" fmla="*/ 0 h 15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0"/>
                <a:gd name="T103" fmla="*/ 0 h 1590"/>
                <a:gd name="T104" fmla="*/ 970 w 970"/>
                <a:gd name="T105" fmla="*/ 1590 h 15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0" h="1590">
                  <a:moveTo>
                    <a:pt x="648" y="88"/>
                  </a:moveTo>
                  <a:lnTo>
                    <a:pt x="760" y="300"/>
                  </a:lnTo>
                  <a:lnTo>
                    <a:pt x="840" y="280"/>
                  </a:lnTo>
                  <a:lnTo>
                    <a:pt x="730" y="400"/>
                  </a:lnTo>
                  <a:lnTo>
                    <a:pt x="870" y="810"/>
                  </a:lnTo>
                  <a:lnTo>
                    <a:pt x="810" y="860"/>
                  </a:lnTo>
                  <a:lnTo>
                    <a:pt x="890" y="860"/>
                  </a:lnTo>
                  <a:lnTo>
                    <a:pt x="970" y="1040"/>
                  </a:lnTo>
                  <a:lnTo>
                    <a:pt x="850" y="1120"/>
                  </a:lnTo>
                  <a:lnTo>
                    <a:pt x="940" y="1250"/>
                  </a:lnTo>
                  <a:lnTo>
                    <a:pt x="680" y="1380"/>
                  </a:lnTo>
                  <a:lnTo>
                    <a:pt x="630" y="1460"/>
                  </a:lnTo>
                  <a:lnTo>
                    <a:pt x="560" y="1470"/>
                  </a:lnTo>
                  <a:lnTo>
                    <a:pt x="410" y="1590"/>
                  </a:lnTo>
                  <a:lnTo>
                    <a:pt x="350" y="1590"/>
                  </a:lnTo>
                  <a:lnTo>
                    <a:pt x="360" y="1480"/>
                  </a:lnTo>
                  <a:lnTo>
                    <a:pt x="310" y="1390"/>
                  </a:lnTo>
                  <a:lnTo>
                    <a:pt x="220" y="1380"/>
                  </a:lnTo>
                  <a:lnTo>
                    <a:pt x="120" y="1450"/>
                  </a:lnTo>
                  <a:lnTo>
                    <a:pt x="0" y="1340"/>
                  </a:lnTo>
                  <a:lnTo>
                    <a:pt x="140" y="1320"/>
                  </a:lnTo>
                  <a:lnTo>
                    <a:pt x="220" y="1270"/>
                  </a:lnTo>
                  <a:lnTo>
                    <a:pt x="120" y="1180"/>
                  </a:lnTo>
                  <a:lnTo>
                    <a:pt x="20" y="1150"/>
                  </a:lnTo>
                  <a:lnTo>
                    <a:pt x="0" y="970"/>
                  </a:lnTo>
                  <a:lnTo>
                    <a:pt x="190" y="910"/>
                  </a:lnTo>
                  <a:lnTo>
                    <a:pt x="310" y="710"/>
                  </a:lnTo>
                  <a:lnTo>
                    <a:pt x="260" y="650"/>
                  </a:lnTo>
                  <a:lnTo>
                    <a:pt x="410" y="400"/>
                  </a:lnTo>
                  <a:lnTo>
                    <a:pt x="330" y="170"/>
                  </a:lnTo>
                  <a:lnTo>
                    <a:pt x="420" y="100"/>
                  </a:lnTo>
                  <a:lnTo>
                    <a:pt x="530" y="20"/>
                  </a:lnTo>
                  <a:lnTo>
                    <a:pt x="630" y="0"/>
                  </a:lnTo>
                  <a:lnTo>
                    <a:pt x="648" y="88"/>
                  </a:lnTo>
                  <a:close/>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4" name="Freeform 135">
              <a:extLst>
                <a:ext uri="{FF2B5EF4-FFF2-40B4-BE49-F238E27FC236}">
                  <a16:creationId xmlns="" xmlns:a16="http://schemas.microsoft.com/office/drawing/2014/main" id="{2756F499-E899-430F-938C-E19F2975DED6}"/>
                </a:ext>
              </a:extLst>
            </p:cNvPr>
            <p:cNvSpPr>
              <a:spLocks/>
            </p:cNvSpPr>
            <p:nvPr/>
          </p:nvSpPr>
          <p:spPr bwMode="auto">
            <a:xfrm>
              <a:off x="6709491" y="3609353"/>
              <a:ext cx="148527" cy="133580"/>
            </a:xfrm>
            <a:custGeom>
              <a:avLst/>
              <a:gdLst>
                <a:gd name="T0" fmla="*/ 2147483646 w 114"/>
                <a:gd name="T1" fmla="*/ 2147483646 h 97"/>
                <a:gd name="T2" fmla="*/ 2147483646 w 114"/>
                <a:gd name="T3" fmla="*/ 0 h 97"/>
                <a:gd name="T4" fmla="*/ 0 w 114"/>
                <a:gd name="T5" fmla="*/ 2147483646 h 97"/>
                <a:gd name="T6" fmla="*/ 2147483646 w 114"/>
                <a:gd name="T7" fmla="*/ 2147483646 h 97"/>
                <a:gd name="T8" fmla="*/ 2147483646 w 114"/>
                <a:gd name="T9" fmla="*/ 2147483646 h 97"/>
                <a:gd name="T10" fmla="*/ 2147483646 w 114"/>
                <a:gd name="T11" fmla="*/ 2147483646 h 97"/>
                <a:gd name="T12" fmla="*/ 2147483646 w 114"/>
                <a:gd name="T13" fmla="*/ 2147483646 h 97"/>
                <a:gd name="T14" fmla="*/ 2147483646 w 114"/>
                <a:gd name="T15" fmla="*/ 2147483646 h 97"/>
                <a:gd name="T16" fmla="*/ 2147483646 w 114"/>
                <a:gd name="T17" fmla="*/ 2147483646 h 97"/>
                <a:gd name="T18" fmla="*/ 2147483646 w 114"/>
                <a:gd name="T19" fmla="*/ 214748364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97"/>
                <a:gd name="T32" fmla="*/ 114 w 114"/>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97">
                  <a:moveTo>
                    <a:pt x="52" y="16"/>
                  </a:moveTo>
                  <a:lnTo>
                    <a:pt x="35" y="0"/>
                  </a:lnTo>
                  <a:lnTo>
                    <a:pt x="0" y="24"/>
                  </a:lnTo>
                  <a:lnTo>
                    <a:pt x="35" y="64"/>
                  </a:lnTo>
                  <a:lnTo>
                    <a:pt x="26" y="88"/>
                  </a:lnTo>
                  <a:lnTo>
                    <a:pt x="52" y="96"/>
                  </a:lnTo>
                  <a:lnTo>
                    <a:pt x="96" y="88"/>
                  </a:lnTo>
                  <a:lnTo>
                    <a:pt x="113" y="32"/>
                  </a:lnTo>
                  <a:lnTo>
                    <a:pt x="96" y="8"/>
                  </a:lnTo>
                  <a:lnTo>
                    <a:pt x="52" y="1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5" name="Freeform 84">
              <a:extLst>
                <a:ext uri="{FF2B5EF4-FFF2-40B4-BE49-F238E27FC236}">
                  <a16:creationId xmlns="" xmlns:a16="http://schemas.microsoft.com/office/drawing/2014/main" id="{E3DDBEB7-0440-4818-A073-95C728236A26}"/>
                </a:ext>
              </a:extLst>
            </p:cNvPr>
            <p:cNvSpPr>
              <a:spLocks/>
            </p:cNvSpPr>
            <p:nvPr/>
          </p:nvSpPr>
          <p:spPr bwMode="auto">
            <a:xfrm>
              <a:off x="6666031" y="2253875"/>
              <a:ext cx="676255" cy="854049"/>
            </a:xfrm>
            <a:custGeom>
              <a:avLst/>
              <a:gdLst>
                <a:gd name="T0" fmla="*/ 2147483647 w 529"/>
                <a:gd name="T1" fmla="*/ 2147483647 h 641"/>
                <a:gd name="T2" fmla="*/ 2147483647 w 529"/>
                <a:gd name="T3" fmla="*/ 2147483647 h 641"/>
                <a:gd name="T4" fmla="*/ 2147483647 w 529"/>
                <a:gd name="T5" fmla="*/ 2147483647 h 641"/>
                <a:gd name="T6" fmla="*/ 2147483647 w 529"/>
                <a:gd name="T7" fmla="*/ 2147483647 h 641"/>
                <a:gd name="T8" fmla="*/ 2147483647 w 529"/>
                <a:gd name="T9" fmla="*/ 2147483647 h 641"/>
                <a:gd name="T10" fmla="*/ 2147483647 w 529"/>
                <a:gd name="T11" fmla="*/ 2147483647 h 641"/>
                <a:gd name="T12" fmla="*/ 2147483647 w 529"/>
                <a:gd name="T13" fmla="*/ 2147483647 h 641"/>
                <a:gd name="T14" fmla="*/ 2147483647 w 529"/>
                <a:gd name="T15" fmla="*/ 2147483647 h 641"/>
                <a:gd name="T16" fmla="*/ 2147483647 w 529"/>
                <a:gd name="T17" fmla="*/ 2147483647 h 641"/>
                <a:gd name="T18" fmla="*/ 0 w 529"/>
                <a:gd name="T19" fmla="*/ 2147483647 h 641"/>
                <a:gd name="T20" fmla="*/ 2147483647 w 529"/>
                <a:gd name="T21" fmla="*/ 2147483647 h 641"/>
                <a:gd name="T22" fmla="*/ 2147483647 w 529"/>
                <a:gd name="T23" fmla="*/ 2147483647 h 641"/>
                <a:gd name="T24" fmla="*/ 2147483647 w 529"/>
                <a:gd name="T25" fmla="*/ 2147483647 h 641"/>
                <a:gd name="T26" fmla="*/ 2147483647 w 529"/>
                <a:gd name="T27" fmla="*/ 2147483647 h 641"/>
                <a:gd name="T28" fmla="*/ 2147483647 w 529"/>
                <a:gd name="T29" fmla="*/ 2147483647 h 641"/>
                <a:gd name="T30" fmla="*/ 2147483647 w 529"/>
                <a:gd name="T31" fmla="*/ 2147483647 h 641"/>
                <a:gd name="T32" fmla="*/ 2147483647 w 529"/>
                <a:gd name="T33" fmla="*/ 2147483647 h 641"/>
                <a:gd name="T34" fmla="*/ 2147483647 w 529"/>
                <a:gd name="T35" fmla="*/ 2147483647 h 641"/>
                <a:gd name="T36" fmla="*/ 2147483647 w 529"/>
                <a:gd name="T37" fmla="*/ 2147483647 h 641"/>
                <a:gd name="T38" fmla="*/ 2147483647 w 529"/>
                <a:gd name="T39" fmla="*/ 2147483647 h 641"/>
                <a:gd name="T40" fmla="*/ 2147483647 w 529"/>
                <a:gd name="T41" fmla="*/ 2147483647 h 641"/>
                <a:gd name="T42" fmla="*/ 2147483647 w 529"/>
                <a:gd name="T43" fmla="*/ 2147483647 h 641"/>
                <a:gd name="T44" fmla="*/ 2147483647 w 529"/>
                <a:gd name="T45" fmla="*/ 2147483647 h 641"/>
                <a:gd name="T46" fmla="*/ 2147483647 w 529"/>
                <a:gd name="T47" fmla="*/ 2147483647 h 641"/>
                <a:gd name="T48" fmla="*/ 2147483647 w 529"/>
                <a:gd name="T49" fmla="*/ 2147483647 h 641"/>
                <a:gd name="T50" fmla="*/ 2147483647 w 529"/>
                <a:gd name="T51" fmla="*/ 2147483647 h 641"/>
                <a:gd name="T52" fmla="*/ 2147483647 w 529"/>
                <a:gd name="T53" fmla="*/ 2147483647 h 641"/>
                <a:gd name="T54" fmla="*/ 2147483647 w 529"/>
                <a:gd name="T55" fmla="*/ 2147483647 h 641"/>
                <a:gd name="T56" fmla="*/ 2147483647 w 529"/>
                <a:gd name="T57" fmla="*/ 2147483647 h 641"/>
                <a:gd name="T58" fmla="*/ 2147483647 w 529"/>
                <a:gd name="T59" fmla="*/ 2147483647 h 641"/>
                <a:gd name="T60" fmla="*/ 2147483647 w 529"/>
                <a:gd name="T61" fmla="*/ 2147483647 h 641"/>
                <a:gd name="T62" fmla="*/ 2147483647 w 529"/>
                <a:gd name="T63" fmla="*/ 2147483647 h 641"/>
                <a:gd name="T64" fmla="*/ 2147483647 w 529"/>
                <a:gd name="T65" fmla="*/ 2147483647 h 641"/>
                <a:gd name="T66" fmla="*/ 2147483647 w 529"/>
                <a:gd name="T67" fmla="*/ 2147483647 h 641"/>
                <a:gd name="T68" fmla="*/ 2147483647 w 529"/>
                <a:gd name="T69" fmla="*/ 2147483647 h 641"/>
                <a:gd name="T70" fmla="*/ 2147483647 w 529"/>
                <a:gd name="T71" fmla="*/ 2147483647 h 641"/>
                <a:gd name="T72" fmla="*/ 2147483647 w 529"/>
                <a:gd name="T73" fmla="*/ 2147483647 h 641"/>
                <a:gd name="T74" fmla="*/ 2147483647 w 529"/>
                <a:gd name="T75" fmla="*/ 2147483647 h 641"/>
                <a:gd name="T76" fmla="*/ 2147483647 w 529"/>
                <a:gd name="T77" fmla="*/ 2147483647 h 641"/>
                <a:gd name="T78" fmla="*/ 2147483647 w 529"/>
                <a:gd name="T79" fmla="*/ 2147483647 h 641"/>
                <a:gd name="T80" fmla="*/ 2147483647 w 529"/>
                <a:gd name="T81" fmla="*/ 2147483647 h 641"/>
                <a:gd name="T82" fmla="*/ 2147483647 w 529"/>
                <a:gd name="T83" fmla="*/ 2147483647 h 641"/>
                <a:gd name="T84" fmla="*/ 2147483647 w 529"/>
                <a:gd name="T85" fmla="*/ 2147483647 h 641"/>
                <a:gd name="T86" fmla="*/ 2147483647 w 529"/>
                <a:gd name="T87" fmla="*/ 2147483647 h 641"/>
                <a:gd name="T88" fmla="*/ 2147483647 w 529"/>
                <a:gd name="T89" fmla="*/ 2147483647 h 641"/>
                <a:gd name="T90" fmla="*/ 2147483647 w 529"/>
                <a:gd name="T91" fmla="*/ 2147483647 h 641"/>
                <a:gd name="T92" fmla="*/ 2147483647 w 529"/>
                <a:gd name="T93" fmla="*/ 2147483647 h 641"/>
                <a:gd name="T94" fmla="*/ 2147483647 w 529"/>
                <a:gd name="T95" fmla="*/ 0 h 641"/>
                <a:gd name="T96" fmla="*/ 2147483647 w 529"/>
                <a:gd name="T97" fmla="*/ 2147483647 h 641"/>
                <a:gd name="T98" fmla="*/ 2147483647 w 529"/>
                <a:gd name="T99" fmla="*/ 2147483647 h 641"/>
                <a:gd name="T100" fmla="*/ 2147483647 w 529"/>
                <a:gd name="T101" fmla="*/ 2147483647 h 6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9"/>
                <a:gd name="T154" fmla="*/ 0 h 641"/>
                <a:gd name="T155" fmla="*/ 529 w 529"/>
                <a:gd name="T156" fmla="*/ 641 h 6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9" h="641">
                  <a:moveTo>
                    <a:pt x="199" y="64"/>
                  </a:moveTo>
                  <a:lnTo>
                    <a:pt x="199" y="88"/>
                  </a:lnTo>
                  <a:lnTo>
                    <a:pt x="164" y="88"/>
                  </a:lnTo>
                  <a:lnTo>
                    <a:pt x="147" y="80"/>
                  </a:lnTo>
                  <a:lnTo>
                    <a:pt x="104" y="96"/>
                  </a:lnTo>
                  <a:lnTo>
                    <a:pt x="78" y="128"/>
                  </a:lnTo>
                  <a:lnTo>
                    <a:pt x="95" y="152"/>
                  </a:lnTo>
                  <a:lnTo>
                    <a:pt x="43" y="152"/>
                  </a:lnTo>
                  <a:lnTo>
                    <a:pt x="61" y="192"/>
                  </a:lnTo>
                  <a:lnTo>
                    <a:pt x="0" y="240"/>
                  </a:lnTo>
                  <a:lnTo>
                    <a:pt x="52" y="440"/>
                  </a:lnTo>
                  <a:lnTo>
                    <a:pt x="69" y="440"/>
                  </a:lnTo>
                  <a:lnTo>
                    <a:pt x="78" y="456"/>
                  </a:lnTo>
                  <a:lnTo>
                    <a:pt x="43" y="488"/>
                  </a:lnTo>
                  <a:lnTo>
                    <a:pt x="35" y="512"/>
                  </a:lnTo>
                  <a:lnTo>
                    <a:pt x="52" y="552"/>
                  </a:lnTo>
                  <a:lnTo>
                    <a:pt x="52" y="560"/>
                  </a:lnTo>
                  <a:lnTo>
                    <a:pt x="87" y="568"/>
                  </a:lnTo>
                  <a:lnTo>
                    <a:pt x="121" y="584"/>
                  </a:lnTo>
                  <a:lnTo>
                    <a:pt x="164" y="560"/>
                  </a:lnTo>
                  <a:lnTo>
                    <a:pt x="208" y="592"/>
                  </a:lnTo>
                  <a:lnTo>
                    <a:pt x="225" y="616"/>
                  </a:lnTo>
                  <a:lnTo>
                    <a:pt x="242" y="640"/>
                  </a:lnTo>
                  <a:lnTo>
                    <a:pt x="286" y="608"/>
                  </a:lnTo>
                  <a:lnTo>
                    <a:pt x="303" y="584"/>
                  </a:lnTo>
                  <a:lnTo>
                    <a:pt x="390" y="560"/>
                  </a:lnTo>
                  <a:lnTo>
                    <a:pt x="441" y="520"/>
                  </a:lnTo>
                  <a:lnTo>
                    <a:pt x="493" y="512"/>
                  </a:lnTo>
                  <a:lnTo>
                    <a:pt x="519" y="472"/>
                  </a:lnTo>
                  <a:lnTo>
                    <a:pt x="528" y="432"/>
                  </a:lnTo>
                  <a:lnTo>
                    <a:pt x="511" y="384"/>
                  </a:lnTo>
                  <a:lnTo>
                    <a:pt x="476" y="352"/>
                  </a:lnTo>
                  <a:lnTo>
                    <a:pt x="441" y="280"/>
                  </a:lnTo>
                  <a:lnTo>
                    <a:pt x="441" y="232"/>
                  </a:lnTo>
                  <a:lnTo>
                    <a:pt x="450" y="200"/>
                  </a:lnTo>
                  <a:lnTo>
                    <a:pt x="441" y="176"/>
                  </a:lnTo>
                  <a:lnTo>
                    <a:pt x="415" y="192"/>
                  </a:lnTo>
                  <a:lnTo>
                    <a:pt x="407" y="168"/>
                  </a:lnTo>
                  <a:lnTo>
                    <a:pt x="390" y="144"/>
                  </a:lnTo>
                  <a:lnTo>
                    <a:pt x="338" y="120"/>
                  </a:lnTo>
                  <a:lnTo>
                    <a:pt x="320" y="88"/>
                  </a:lnTo>
                  <a:lnTo>
                    <a:pt x="338" y="80"/>
                  </a:lnTo>
                  <a:lnTo>
                    <a:pt x="372" y="88"/>
                  </a:lnTo>
                  <a:lnTo>
                    <a:pt x="390" y="64"/>
                  </a:lnTo>
                  <a:lnTo>
                    <a:pt x="364" y="48"/>
                  </a:lnTo>
                  <a:lnTo>
                    <a:pt x="338" y="56"/>
                  </a:lnTo>
                  <a:lnTo>
                    <a:pt x="303" y="56"/>
                  </a:lnTo>
                  <a:lnTo>
                    <a:pt x="260" y="0"/>
                  </a:lnTo>
                  <a:lnTo>
                    <a:pt x="199" y="40"/>
                  </a:lnTo>
                  <a:lnTo>
                    <a:pt x="208" y="40"/>
                  </a:lnTo>
                  <a:lnTo>
                    <a:pt x="199" y="64"/>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56" name="Freeform 85">
              <a:extLst>
                <a:ext uri="{FF2B5EF4-FFF2-40B4-BE49-F238E27FC236}">
                  <a16:creationId xmlns="" xmlns:a16="http://schemas.microsoft.com/office/drawing/2014/main" id="{62EF0D64-5863-46CC-A2DC-B71F44F3E88B}"/>
                </a:ext>
              </a:extLst>
            </p:cNvPr>
            <p:cNvSpPr>
              <a:spLocks/>
            </p:cNvSpPr>
            <p:nvPr/>
          </p:nvSpPr>
          <p:spPr bwMode="auto">
            <a:xfrm>
              <a:off x="4128829" y="3500060"/>
              <a:ext cx="1309386" cy="1152633"/>
            </a:xfrm>
            <a:custGeom>
              <a:avLst/>
              <a:gdLst>
                <a:gd name="T0" fmla="*/ 2147483646 w 1024"/>
                <a:gd name="T1" fmla="*/ 2147483646 h 865"/>
                <a:gd name="T2" fmla="*/ 2147483646 w 1024"/>
                <a:gd name="T3" fmla="*/ 2147483646 h 865"/>
                <a:gd name="T4" fmla="*/ 2147483646 w 1024"/>
                <a:gd name="T5" fmla="*/ 2147483646 h 865"/>
                <a:gd name="T6" fmla="*/ 2147483646 w 1024"/>
                <a:gd name="T7" fmla="*/ 2147483646 h 865"/>
                <a:gd name="T8" fmla="*/ 2147483646 w 1024"/>
                <a:gd name="T9" fmla="*/ 2147483646 h 865"/>
                <a:gd name="T10" fmla="*/ 2147483646 w 1024"/>
                <a:gd name="T11" fmla="*/ 0 h 865"/>
                <a:gd name="T12" fmla="*/ 2147483646 w 1024"/>
                <a:gd name="T13" fmla="*/ 2147483646 h 865"/>
                <a:gd name="T14" fmla="*/ 2147483646 w 1024"/>
                <a:gd name="T15" fmla="*/ 2147483646 h 865"/>
                <a:gd name="T16" fmla="*/ 2147483646 w 1024"/>
                <a:gd name="T17" fmla="*/ 2147483646 h 865"/>
                <a:gd name="T18" fmla="*/ 2147483646 w 1024"/>
                <a:gd name="T19" fmla="*/ 2147483646 h 865"/>
                <a:gd name="T20" fmla="*/ 2147483646 w 1024"/>
                <a:gd name="T21" fmla="*/ 2147483646 h 865"/>
                <a:gd name="T22" fmla="*/ 2147483646 w 1024"/>
                <a:gd name="T23" fmla="*/ 2147483646 h 865"/>
                <a:gd name="T24" fmla="*/ 2147483646 w 1024"/>
                <a:gd name="T25" fmla="*/ 0 h 865"/>
                <a:gd name="T26" fmla="*/ 2147483646 w 1024"/>
                <a:gd name="T27" fmla="*/ 2147483646 h 865"/>
                <a:gd name="T28" fmla="*/ 2147483646 w 1024"/>
                <a:gd name="T29" fmla="*/ 2147483646 h 865"/>
                <a:gd name="T30" fmla="*/ 2147483646 w 1024"/>
                <a:gd name="T31" fmla="*/ 2147483646 h 865"/>
                <a:gd name="T32" fmla="*/ 2147483646 w 1024"/>
                <a:gd name="T33" fmla="*/ 2147483646 h 865"/>
                <a:gd name="T34" fmla="*/ 2147483646 w 1024"/>
                <a:gd name="T35" fmla="*/ 2147483646 h 865"/>
                <a:gd name="T36" fmla="*/ 2147483646 w 1024"/>
                <a:gd name="T37" fmla="*/ 2147483646 h 865"/>
                <a:gd name="T38" fmla="*/ 2147483646 w 1024"/>
                <a:gd name="T39" fmla="*/ 2147483646 h 865"/>
                <a:gd name="T40" fmla="*/ 2147483646 w 1024"/>
                <a:gd name="T41" fmla="*/ 2147483646 h 865"/>
                <a:gd name="T42" fmla="*/ 2147483646 w 1024"/>
                <a:gd name="T43" fmla="*/ 2147483646 h 865"/>
                <a:gd name="T44" fmla="*/ 2147483646 w 1024"/>
                <a:gd name="T45" fmla="*/ 2147483646 h 865"/>
                <a:gd name="T46" fmla="*/ 2147483646 w 1024"/>
                <a:gd name="T47" fmla="*/ 2147483646 h 865"/>
                <a:gd name="T48" fmla="*/ 2147483646 w 1024"/>
                <a:gd name="T49" fmla="*/ 2147483646 h 865"/>
                <a:gd name="T50" fmla="*/ 2147483646 w 1024"/>
                <a:gd name="T51" fmla="*/ 2147483646 h 865"/>
                <a:gd name="T52" fmla="*/ 2147483646 w 1024"/>
                <a:gd name="T53" fmla="*/ 2147483646 h 865"/>
                <a:gd name="T54" fmla="*/ 2147483646 w 1024"/>
                <a:gd name="T55" fmla="*/ 2147483646 h 865"/>
                <a:gd name="T56" fmla="*/ 2147483646 w 1024"/>
                <a:gd name="T57" fmla="*/ 2147483646 h 865"/>
                <a:gd name="T58" fmla="*/ 2147483646 w 1024"/>
                <a:gd name="T59" fmla="*/ 2147483646 h 865"/>
                <a:gd name="T60" fmla="*/ 2147483646 w 1024"/>
                <a:gd name="T61" fmla="*/ 2147483646 h 865"/>
                <a:gd name="T62" fmla="*/ 2147483646 w 1024"/>
                <a:gd name="T63" fmla="*/ 2147483646 h 865"/>
                <a:gd name="T64" fmla="*/ 2147483646 w 1024"/>
                <a:gd name="T65" fmla="*/ 2147483646 h 865"/>
                <a:gd name="T66" fmla="*/ 2147483646 w 1024"/>
                <a:gd name="T67" fmla="*/ 2147483646 h 8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4"/>
                <a:gd name="T103" fmla="*/ 0 h 865"/>
                <a:gd name="T104" fmla="*/ 1024 w 1024"/>
                <a:gd name="T105" fmla="*/ 865 h 8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4" h="865">
                  <a:moveTo>
                    <a:pt x="43" y="688"/>
                  </a:moveTo>
                  <a:lnTo>
                    <a:pt x="78" y="640"/>
                  </a:lnTo>
                  <a:lnTo>
                    <a:pt x="0" y="568"/>
                  </a:lnTo>
                  <a:lnTo>
                    <a:pt x="69" y="432"/>
                  </a:lnTo>
                  <a:lnTo>
                    <a:pt x="35" y="392"/>
                  </a:lnTo>
                  <a:lnTo>
                    <a:pt x="208" y="256"/>
                  </a:lnTo>
                  <a:lnTo>
                    <a:pt x="338" y="152"/>
                  </a:lnTo>
                  <a:lnTo>
                    <a:pt x="321" y="128"/>
                  </a:lnTo>
                  <a:lnTo>
                    <a:pt x="329" y="72"/>
                  </a:lnTo>
                  <a:lnTo>
                    <a:pt x="459" y="40"/>
                  </a:lnTo>
                  <a:lnTo>
                    <a:pt x="538" y="0"/>
                  </a:lnTo>
                  <a:lnTo>
                    <a:pt x="555" y="0"/>
                  </a:lnTo>
                  <a:lnTo>
                    <a:pt x="572" y="24"/>
                  </a:lnTo>
                  <a:lnTo>
                    <a:pt x="581" y="72"/>
                  </a:lnTo>
                  <a:lnTo>
                    <a:pt x="598" y="112"/>
                  </a:lnTo>
                  <a:lnTo>
                    <a:pt x="616" y="136"/>
                  </a:lnTo>
                  <a:lnTo>
                    <a:pt x="659" y="144"/>
                  </a:lnTo>
                  <a:lnTo>
                    <a:pt x="728" y="144"/>
                  </a:lnTo>
                  <a:lnTo>
                    <a:pt x="746" y="128"/>
                  </a:lnTo>
                  <a:lnTo>
                    <a:pt x="746" y="88"/>
                  </a:lnTo>
                  <a:lnTo>
                    <a:pt x="728" y="80"/>
                  </a:lnTo>
                  <a:lnTo>
                    <a:pt x="728" y="56"/>
                  </a:lnTo>
                  <a:lnTo>
                    <a:pt x="746" y="48"/>
                  </a:lnTo>
                  <a:lnTo>
                    <a:pt x="737" y="24"/>
                  </a:lnTo>
                  <a:lnTo>
                    <a:pt x="746" y="8"/>
                  </a:lnTo>
                  <a:lnTo>
                    <a:pt x="772" y="0"/>
                  </a:lnTo>
                  <a:lnTo>
                    <a:pt x="789" y="48"/>
                  </a:lnTo>
                  <a:lnTo>
                    <a:pt x="806" y="96"/>
                  </a:lnTo>
                  <a:lnTo>
                    <a:pt x="772" y="152"/>
                  </a:lnTo>
                  <a:lnTo>
                    <a:pt x="737" y="192"/>
                  </a:lnTo>
                  <a:lnTo>
                    <a:pt x="763" y="216"/>
                  </a:lnTo>
                  <a:lnTo>
                    <a:pt x="720" y="272"/>
                  </a:lnTo>
                  <a:lnTo>
                    <a:pt x="676" y="304"/>
                  </a:lnTo>
                  <a:lnTo>
                    <a:pt x="633" y="320"/>
                  </a:lnTo>
                  <a:lnTo>
                    <a:pt x="633" y="368"/>
                  </a:lnTo>
                  <a:lnTo>
                    <a:pt x="642" y="400"/>
                  </a:lnTo>
                  <a:lnTo>
                    <a:pt x="685" y="408"/>
                  </a:lnTo>
                  <a:lnTo>
                    <a:pt x="720" y="432"/>
                  </a:lnTo>
                  <a:lnTo>
                    <a:pt x="676" y="464"/>
                  </a:lnTo>
                  <a:lnTo>
                    <a:pt x="650" y="464"/>
                  </a:lnTo>
                  <a:lnTo>
                    <a:pt x="633" y="472"/>
                  </a:lnTo>
                  <a:lnTo>
                    <a:pt x="676" y="512"/>
                  </a:lnTo>
                  <a:lnTo>
                    <a:pt x="720" y="480"/>
                  </a:lnTo>
                  <a:lnTo>
                    <a:pt x="763" y="496"/>
                  </a:lnTo>
                  <a:lnTo>
                    <a:pt x="780" y="528"/>
                  </a:lnTo>
                  <a:lnTo>
                    <a:pt x="780" y="560"/>
                  </a:lnTo>
                  <a:lnTo>
                    <a:pt x="806" y="568"/>
                  </a:lnTo>
                  <a:lnTo>
                    <a:pt x="858" y="520"/>
                  </a:lnTo>
                  <a:lnTo>
                    <a:pt x="893" y="512"/>
                  </a:lnTo>
                  <a:lnTo>
                    <a:pt x="936" y="472"/>
                  </a:lnTo>
                  <a:lnTo>
                    <a:pt x="1023" y="432"/>
                  </a:lnTo>
                  <a:lnTo>
                    <a:pt x="1006" y="472"/>
                  </a:lnTo>
                  <a:lnTo>
                    <a:pt x="1014" y="520"/>
                  </a:lnTo>
                  <a:lnTo>
                    <a:pt x="1006" y="560"/>
                  </a:lnTo>
                  <a:lnTo>
                    <a:pt x="962" y="600"/>
                  </a:lnTo>
                  <a:lnTo>
                    <a:pt x="988" y="640"/>
                  </a:lnTo>
                  <a:lnTo>
                    <a:pt x="1006" y="704"/>
                  </a:lnTo>
                  <a:lnTo>
                    <a:pt x="971" y="728"/>
                  </a:lnTo>
                  <a:lnTo>
                    <a:pt x="962" y="768"/>
                  </a:lnTo>
                  <a:lnTo>
                    <a:pt x="893" y="848"/>
                  </a:lnTo>
                  <a:lnTo>
                    <a:pt x="850" y="864"/>
                  </a:lnTo>
                  <a:lnTo>
                    <a:pt x="780" y="776"/>
                  </a:lnTo>
                  <a:lnTo>
                    <a:pt x="720" y="680"/>
                  </a:lnTo>
                  <a:lnTo>
                    <a:pt x="702" y="640"/>
                  </a:lnTo>
                  <a:lnTo>
                    <a:pt x="468" y="552"/>
                  </a:lnTo>
                  <a:lnTo>
                    <a:pt x="182" y="648"/>
                  </a:lnTo>
                  <a:lnTo>
                    <a:pt x="87" y="728"/>
                  </a:lnTo>
                  <a:lnTo>
                    <a:pt x="35" y="688"/>
                  </a:lnTo>
                  <a:lnTo>
                    <a:pt x="43" y="688"/>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7" name="Freeform 86">
              <a:extLst>
                <a:ext uri="{FF2B5EF4-FFF2-40B4-BE49-F238E27FC236}">
                  <a16:creationId xmlns="" xmlns:a16="http://schemas.microsoft.com/office/drawing/2014/main" id="{031B5792-22D8-4E7C-90B1-DFE6EA14D874}"/>
                </a:ext>
              </a:extLst>
            </p:cNvPr>
            <p:cNvSpPr>
              <a:spLocks/>
            </p:cNvSpPr>
            <p:nvPr/>
          </p:nvSpPr>
          <p:spPr bwMode="auto">
            <a:xfrm>
              <a:off x="5148000" y="3393804"/>
              <a:ext cx="124099" cy="182154"/>
            </a:xfrm>
            <a:custGeom>
              <a:avLst/>
              <a:gdLst>
                <a:gd name="T0" fmla="*/ 2147483646 w 97"/>
                <a:gd name="T1" fmla="*/ 2147483646 h 137"/>
                <a:gd name="T2" fmla="*/ 2147483646 w 97"/>
                <a:gd name="T3" fmla="*/ 2147483646 h 137"/>
                <a:gd name="T4" fmla="*/ 2147483646 w 97"/>
                <a:gd name="T5" fmla="*/ 2147483646 h 137"/>
                <a:gd name="T6" fmla="*/ 2147483646 w 97"/>
                <a:gd name="T7" fmla="*/ 2147483646 h 137"/>
                <a:gd name="T8" fmla="*/ 2147483646 w 97"/>
                <a:gd name="T9" fmla="*/ 2147483646 h 137"/>
                <a:gd name="T10" fmla="*/ 2147483646 w 97"/>
                <a:gd name="T11" fmla="*/ 2147483646 h 137"/>
                <a:gd name="T12" fmla="*/ 2147483646 w 97"/>
                <a:gd name="T13" fmla="*/ 2147483646 h 137"/>
                <a:gd name="T14" fmla="*/ 0 w 97"/>
                <a:gd name="T15" fmla="*/ 2147483646 h 137"/>
                <a:gd name="T16" fmla="*/ 2147483646 w 97"/>
                <a:gd name="T17" fmla="*/ 0 h 137"/>
                <a:gd name="T18" fmla="*/ 2147483646 w 97"/>
                <a:gd name="T19" fmla="*/ 2147483646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37"/>
                <a:gd name="T32" fmla="*/ 97 w 97"/>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37">
                  <a:moveTo>
                    <a:pt x="70" y="8"/>
                  </a:moveTo>
                  <a:lnTo>
                    <a:pt x="87" y="8"/>
                  </a:lnTo>
                  <a:lnTo>
                    <a:pt x="87" y="48"/>
                  </a:lnTo>
                  <a:lnTo>
                    <a:pt x="96" y="88"/>
                  </a:lnTo>
                  <a:lnTo>
                    <a:pt x="87" y="120"/>
                  </a:lnTo>
                  <a:lnTo>
                    <a:pt x="61" y="136"/>
                  </a:lnTo>
                  <a:lnTo>
                    <a:pt x="44" y="96"/>
                  </a:lnTo>
                  <a:lnTo>
                    <a:pt x="0" y="56"/>
                  </a:lnTo>
                  <a:lnTo>
                    <a:pt x="61" y="0"/>
                  </a:lnTo>
                  <a:lnTo>
                    <a:pt x="70" y="8"/>
                  </a:lnTo>
                </a:path>
              </a:pathLst>
            </a:custGeom>
            <a:solidFill>
              <a:srgbClr val="C0C0C0"/>
            </a:solidFill>
            <a:ln w="12700" cap="rnd">
              <a:solidFill>
                <a:srgbClr val="969696"/>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58" name="Freeform 88">
              <a:extLst>
                <a:ext uri="{FF2B5EF4-FFF2-40B4-BE49-F238E27FC236}">
                  <a16:creationId xmlns="" xmlns:a16="http://schemas.microsoft.com/office/drawing/2014/main" id="{18660FF8-FD0E-4FDA-9E56-C8DFD3C6F1DE}"/>
                </a:ext>
              </a:extLst>
            </p:cNvPr>
            <p:cNvSpPr>
              <a:spLocks/>
            </p:cNvSpPr>
            <p:nvPr/>
          </p:nvSpPr>
          <p:spPr bwMode="auto">
            <a:xfrm>
              <a:off x="6721592" y="3373028"/>
              <a:ext cx="620694" cy="725465"/>
            </a:xfrm>
            <a:custGeom>
              <a:avLst/>
              <a:gdLst>
                <a:gd name="T0" fmla="*/ 2147483647 w 486"/>
                <a:gd name="T1" fmla="*/ 2147483647 h 545"/>
                <a:gd name="T2" fmla="*/ 2147483647 w 486"/>
                <a:gd name="T3" fmla="*/ 2147483647 h 545"/>
                <a:gd name="T4" fmla="*/ 2147483647 w 486"/>
                <a:gd name="T5" fmla="*/ 2147483647 h 545"/>
                <a:gd name="T6" fmla="*/ 2147483647 w 486"/>
                <a:gd name="T7" fmla="*/ 2147483647 h 545"/>
                <a:gd name="T8" fmla="*/ 2147483647 w 486"/>
                <a:gd name="T9" fmla="*/ 2147483647 h 545"/>
                <a:gd name="T10" fmla="*/ 2147483647 w 486"/>
                <a:gd name="T11" fmla="*/ 2147483647 h 545"/>
                <a:gd name="T12" fmla="*/ 2147483647 w 486"/>
                <a:gd name="T13" fmla="*/ 2147483647 h 545"/>
                <a:gd name="T14" fmla="*/ 2147483647 w 486"/>
                <a:gd name="T15" fmla="*/ 2147483647 h 545"/>
                <a:gd name="T16" fmla="*/ 2147483647 w 486"/>
                <a:gd name="T17" fmla="*/ 2147483647 h 545"/>
                <a:gd name="T18" fmla="*/ 2147483647 w 486"/>
                <a:gd name="T19" fmla="*/ 2147483647 h 545"/>
                <a:gd name="T20" fmla="*/ 2147483647 w 486"/>
                <a:gd name="T21" fmla="*/ 0 h 545"/>
                <a:gd name="T22" fmla="*/ 2147483647 w 486"/>
                <a:gd name="T23" fmla="*/ 2147483647 h 545"/>
                <a:gd name="T24" fmla="*/ 2147483647 w 486"/>
                <a:gd name="T25" fmla="*/ 2147483647 h 545"/>
                <a:gd name="T26" fmla="*/ 2147483647 w 486"/>
                <a:gd name="T27" fmla="*/ 2147483647 h 545"/>
                <a:gd name="T28" fmla="*/ 2147483647 w 486"/>
                <a:gd name="T29" fmla="*/ 2147483647 h 545"/>
                <a:gd name="T30" fmla="*/ 2147483647 w 486"/>
                <a:gd name="T31" fmla="*/ 2147483647 h 545"/>
                <a:gd name="T32" fmla="*/ 2147483647 w 486"/>
                <a:gd name="T33" fmla="*/ 2147483647 h 545"/>
                <a:gd name="T34" fmla="*/ 2147483647 w 486"/>
                <a:gd name="T35" fmla="*/ 2147483647 h 545"/>
                <a:gd name="T36" fmla="*/ 2147483647 w 486"/>
                <a:gd name="T37" fmla="*/ 2147483647 h 545"/>
                <a:gd name="T38" fmla="*/ 2147483647 w 486"/>
                <a:gd name="T39" fmla="*/ 2147483647 h 545"/>
                <a:gd name="T40" fmla="*/ 2147483647 w 486"/>
                <a:gd name="T41" fmla="*/ 2147483647 h 545"/>
                <a:gd name="T42" fmla="*/ 2147483647 w 486"/>
                <a:gd name="T43" fmla="*/ 2147483647 h 545"/>
                <a:gd name="T44" fmla="*/ 2147483647 w 486"/>
                <a:gd name="T45" fmla="*/ 2147483647 h 545"/>
                <a:gd name="T46" fmla="*/ 2147483647 w 486"/>
                <a:gd name="T47" fmla="*/ 2147483647 h 545"/>
                <a:gd name="T48" fmla="*/ 0 w 486"/>
                <a:gd name="T49" fmla="*/ 2147483647 h 545"/>
                <a:gd name="T50" fmla="*/ 2147483647 w 486"/>
                <a:gd name="T51" fmla="*/ 2147483647 h 545"/>
                <a:gd name="T52" fmla="*/ 2147483647 w 486"/>
                <a:gd name="T53" fmla="*/ 2147483647 h 545"/>
                <a:gd name="T54" fmla="*/ 2147483647 w 486"/>
                <a:gd name="T55" fmla="*/ 2147483647 h 545"/>
                <a:gd name="T56" fmla="*/ 2147483647 w 486"/>
                <a:gd name="T57" fmla="*/ 2147483647 h 545"/>
                <a:gd name="T58" fmla="*/ 2147483647 w 486"/>
                <a:gd name="T59" fmla="*/ 2147483647 h 545"/>
                <a:gd name="T60" fmla="*/ 2147483647 w 486"/>
                <a:gd name="T61" fmla="*/ 2147483647 h 545"/>
                <a:gd name="T62" fmla="*/ 2147483647 w 486"/>
                <a:gd name="T63" fmla="*/ 2147483647 h 545"/>
                <a:gd name="T64" fmla="*/ 2147483647 w 486"/>
                <a:gd name="T65" fmla="*/ 2147483647 h 545"/>
                <a:gd name="T66" fmla="*/ 2147483647 w 486"/>
                <a:gd name="T67" fmla="*/ 2147483647 h 545"/>
                <a:gd name="T68" fmla="*/ 2147483647 w 486"/>
                <a:gd name="T69" fmla="*/ 2147483647 h 545"/>
                <a:gd name="T70" fmla="*/ 2147483647 w 486"/>
                <a:gd name="T71" fmla="*/ 2147483647 h 545"/>
                <a:gd name="T72" fmla="*/ 2147483647 w 486"/>
                <a:gd name="T73" fmla="*/ 2147483647 h 545"/>
                <a:gd name="T74" fmla="*/ 2147483647 w 486"/>
                <a:gd name="T75" fmla="*/ 2147483647 h 545"/>
                <a:gd name="T76" fmla="*/ 2147483647 w 486"/>
                <a:gd name="T77" fmla="*/ 2147483647 h 545"/>
                <a:gd name="T78" fmla="*/ 2147483647 w 486"/>
                <a:gd name="T79" fmla="*/ 2147483647 h 545"/>
                <a:gd name="T80" fmla="*/ 2147483647 w 486"/>
                <a:gd name="T81" fmla="*/ 2147483647 h 545"/>
                <a:gd name="T82" fmla="*/ 2147483647 w 486"/>
                <a:gd name="T83" fmla="*/ 2147483647 h 5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6"/>
                <a:gd name="T127" fmla="*/ 0 h 545"/>
                <a:gd name="T128" fmla="*/ 486 w 486"/>
                <a:gd name="T129" fmla="*/ 545 h 5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6" h="545">
                  <a:moveTo>
                    <a:pt x="407" y="176"/>
                  </a:moveTo>
                  <a:lnTo>
                    <a:pt x="485" y="128"/>
                  </a:lnTo>
                  <a:lnTo>
                    <a:pt x="468" y="80"/>
                  </a:lnTo>
                  <a:lnTo>
                    <a:pt x="398" y="104"/>
                  </a:lnTo>
                  <a:lnTo>
                    <a:pt x="364" y="80"/>
                  </a:lnTo>
                  <a:lnTo>
                    <a:pt x="346" y="64"/>
                  </a:lnTo>
                  <a:lnTo>
                    <a:pt x="277" y="88"/>
                  </a:lnTo>
                  <a:lnTo>
                    <a:pt x="243" y="56"/>
                  </a:lnTo>
                  <a:lnTo>
                    <a:pt x="199" y="56"/>
                  </a:lnTo>
                  <a:lnTo>
                    <a:pt x="191" y="48"/>
                  </a:lnTo>
                  <a:lnTo>
                    <a:pt x="173" y="0"/>
                  </a:lnTo>
                  <a:lnTo>
                    <a:pt x="165" y="16"/>
                  </a:lnTo>
                  <a:lnTo>
                    <a:pt x="139" y="56"/>
                  </a:lnTo>
                  <a:lnTo>
                    <a:pt x="87" y="112"/>
                  </a:lnTo>
                  <a:lnTo>
                    <a:pt x="52" y="152"/>
                  </a:lnTo>
                  <a:lnTo>
                    <a:pt x="78" y="160"/>
                  </a:lnTo>
                  <a:lnTo>
                    <a:pt x="104" y="176"/>
                  </a:lnTo>
                  <a:lnTo>
                    <a:pt x="87" y="192"/>
                  </a:lnTo>
                  <a:lnTo>
                    <a:pt x="104" y="216"/>
                  </a:lnTo>
                  <a:lnTo>
                    <a:pt x="87" y="272"/>
                  </a:lnTo>
                  <a:lnTo>
                    <a:pt x="43" y="280"/>
                  </a:lnTo>
                  <a:lnTo>
                    <a:pt x="52" y="320"/>
                  </a:lnTo>
                  <a:lnTo>
                    <a:pt x="43" y="368"/>
                  </a:lnTo>
                  <a:lnTo>
                    <a:pt x="17" y="360"/>
                  </a:lnTo>
                  <a:lnTo>
                    <a:pt x="0" y="368"/>
                  </a:lnTo>
                  <a:lnTo>
                    <a:pt x="9" y="416"/>
                  </a:lnTo>
                  <a:lnTo>
                    <a:pt x="26" y="432"/>
                  </a:lnTo>
                  <a:lnTo>
                    <a:pt x="9" y="480"/>
                  </a:lnTo>
                  <a:lnTo>
                    <a:pt x="35" y="528"/>
                  </a:lnTo>
                  <a:lnTo>
                    <a:pt x="78" y="544"/>
                  </a:lnTo>
                  <a:lnTo>
                    <a:pt x="113" y="496"/>
                  </a:lnTo>
                  <a:lnTo>
                    <a:pt x="130" y="480"/>
                  </a:lnTo>
                  <a:lnTo>
                    <a:pt x="182" y="520"/>
                  </a:lnTo>
                  <a:lnTo>
                    <a:pt x="260" y="488"/>
                  </a:lnTo>
                  <a:lnTo>
                    <a:pt x="225" y="424"/>
                  </a:lnTo>
                  <a:lnTo>
                    <a:pt x="243" y="360"/>
                  </a:lnTo>
                  <a:lnTo>
                    <a:pt x="303" y="304"/>
                  </a:lnTo>
                  <a:lnTo>
                    <a:pt x="338" y="312"/>
                  </a:lnTo>
                  <a:lnTo>
                    <a:pt x="372" y="280"/>
                  </a:lnTo>
                  <a:lnTo>
                    <a:pt x="372" y="240"/>
                  </a:lnTo>
                  <a:lnTo>
                    <a:pt x="424" y="200"/>
                  </a:lnTo>
                  <a:lnTo>
                    <a:pt x="407" y="176"/>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59" name="Freeform 89">
              <a:extLst>
                <a:ext uri="{FF2B5EF4-FFF2-40B4-BE49-F238E27FC236}">
                  <a16:creationId xmlns="" xmlns:a16="http://schemas.microsoft.com/office/drawing/2014/main" id="{EAE42C69-89CB-47D0-B58D-11C8761A82AF}"/>
                </a:ext>
              </a:extLst>
            </p:cNvPr>
            <p:cNvSpPr>
              <a:spLocks/>
            </p:cNvSpPr>
            <p:nvPr/>
          </p:nvSpPr>
          <p:spPr bwMode="auto">
            <a:xfrm>
              <a:off x="6999396" y="2231650"/>
              <a:ext cx="796901" cy="534971"/>
            </a:xfrm>
            <a:custGeom>
              <a:avLst/>
              <a:gdLst>
                <a:gd name="T0" fmla="*/ 2147483647 w 625"/>
                <a:gd name="T1" fmla="*/ 2147483647 h 401"/>
                <a:gd name="T2" fmla="*/ 2147483647 w 625"/>
                <a:gd name="T3" fmla="*/ 2147483647 h 401"/>
                <a:gd name="T4" fmla="*/ 2147483647 w 625"/>
                <a:gd name="T5" fmla="*/ 2147483647 h 401"/>
                <a:gd name="T6" fmla="*/ 2147483647 w 625"/>
                <a:gd name="T7" fmla="*/ 2147483647 h 401"/>
                <a:gd name="T8" fmla="*/ 2147483647 w 625"/>
                <a:gd name="T9" fmla="*/ 2147483647 h 401"/>
                <a:gd name="T10" fmla="*/ 2147483647 w 625"/>
                <a:gd name="T11" fmla="*/ 2147483647 h 401"/>
                <a:gd name="T12" fmla="*/ 2147483647 w 625"/>
                <a:gd name="T13" fmla="*/ 2147483647 h 401"/>
                <a:gd name="T14" fmla="*/ 2147483647 w 625"/>
                <a:gd name="T15" fmla="*/ 2147483647 h 401"/>
                <a:gd name="T16" fmla="*/ 2147483647 w 625"/>
                <a:gd name="T17" fmla="*/ 0 h 401"/>
                <a:gd name="T18" fmla="*/ 2147483647 w 625"/>
                <a:gd name="T19" fmla="*/ 2147483647 h 401"/>
                <a:gd name="T20" fmla="*/ 0 w 625"/>
                <a:gd name="T21" fmla="*/ 2147483647 h 401"/>
                <a:gd name="T22" fmla="*/ 2147483647 w 625"/>
                <a:gd name="T23" fmla="*/ 2147483647 h 401"/>
                <a:gd name="T24" fmla="*/ 2147483647 w 625"/>
                <a:gd name="T25" fmla="*/ 2147483647 h 401"/>
                <a:gd name="T26" fmla="*/ 2147483647 w 625"/>
                <a:gd name="T27" fmla="*/ 2147483647 h 401"/>
                <a:gd name="T28" fmla="*/ 2147483647 w 625"/>
                <a:gd name="T29" fmla="*/ 2147483647 h 401"/>
                <a:gd name="T30" fmla="*/ 2147483647 w 625"/>
                <a:gd name="T31" fmla="*/ 2147483647 h 401"/>
                <a:gd name="T32" fmla="*/ 2147483647 w 625"/>
                <a:gd name="T33" fmla="*/ 2147483647 h 401"/>
                <a:gd name="T34" fmla="*/ 2147483647 w 625"/>
                <a:gd name="T35" fmla="*/ 2147483647 h 401"/>
                <a:gd name="T36" fmla="*/ 2147483647 w 625"/>
                <a:gd name="T37" fmla="*/ 2147483647 h 401"/>
                <a:gd name="T38" fmla="*/ 2147483647 w 625"/>
                <a:gd name="T39" fmla="*/ 2147483647 h 401"/>
                <a:gd name="T40" fmla="*/ 2147483647 w 625"/>
                <a:gd name="T41" fmla="*/ 2147483647 h 401"/>
                <a:gd name="T42" fmla="*/ 2147483647 w 625"/>
                <a:gd name="T43" fmla="*/ 2147483647 h 401"/>
                <a:gd name="T44" fmla="*/ 2147483647 w 625"/>
                <a:gd name="T45" fmla="*/ 2147483647 h 401"/>
                <a:gd name="T46" fmla="*/ 2147483647 w 625"/>
                <a:gd name="T47" fmla="*/ 2147483647 h 401"/>
                <a:gd name="T48" fmla="*/ 2147483647 w 625"/>
                <a:gd name="T49" fmla="*/ 2147483647 h 401"/>
                <a:gd name="T50" fmla="*/ 2147483647 w 625"/>
                <a:gd name="T51" fmla="*/ 2147483647 h 401"/>
                <a:gd name="T52" fmla="*/ 2147483647 w 625"/>
                <a:gd name="T53" fmla="*/ 2147483647 h 401"/>
                <a:gd name="T54" fmla="*/ 2147483647 w 625"/>
                <a:gd name="T55" fmla="*/ 2147483647 h 401"/>
                <a:gd name="T56" fmla="*/ 2147483647 w 625"/>
                <a:gd name="T57" fmla="*/ 2147483647 h 401"/>
                <a:gd name="T58" fmla="*/ 2147483647 w 625"/>
                <a:gd name="T59" fmla="*/ 2147483647 h 401"/>
                <a:gd name="T60" fmla="*/ 2147483647 w 625"/>
                <a:gd name="T61" fmla="*/ 2147483647 h 401"/>
                <a:gd name="T62" fmla="*/ 2147483647 w 625"/>
                <a:gd name="T63" fmla="*/ 2147483647 h 401"/>
                <a:gd name="T64" fmla="*/ 2147483647 w 625"/>
                <a:gd name="T65" fmla="*/ 2147483647 h 401"/>
                <a:gd name="T66" fmla="*/ 2147483647 w 625"/>
                <a:gd name="T67" fmla="*/ 2147483647 h 401"/>
                <a:gd name="T68" fmla="*/ 2147483647 w 625"/>
                <a:gd name="T69" fmla="*/ 2147483647 h 401"/>
                <a:gd name="T70" fmla="*/ 2147483647 w 625"/>
                <a:gd name="T71" fmla="*/ 2147483647 h 401"/>
                <a:gd name="T72" fmla="*/ 2147483647 w 625"/>
                <a:gd name="T73" fmla="*/ 2147483647 h 401"/>
                <a:gd name="T74" fmla="*/ 2147483647 w 625"/>
                <a:gd name="T75" fmla="*/ 2147483647 h 401"/>
                <a:gd name="T76" fmla="*/ 2147483647 w 625"/>
                <a:gd name="T77" fmla="*/ 2147483647 h 401"/>
                <a:gd name="T78" fmla="*/ 2147483647 w 625"/>
                <a:gd name="T79" fmla="*/ 2147483647 h 401"/>
                <a:gd name="T80" fmla="*/ 2147483647 w 625"/>
                <a:gd name="T81" fmla="*/ 2147483647 h 401"/>
                <a:gd name="T82" fmla="*/ 2147483647 w 625"/>
                <a:gd name="T83" fmla="*/ 2147483647 h 401"/>
                <a:gd name="T84" fmla="*/ 2147483647 w 625"/>
                <a:gd name="T85" fmla="*/ 2147483647 h 401"/>
                <a:gd name="T86" fmla="*/ 2147483647 w 625"/>
                <a:gd name="T87" fmla="*/ 2147483647 h 401"/>
                <a:gd name="T88" fmla="*/ 2147483647 w 625"/>
                <a:gd name="T89" fmla="*/ 2147483647 h 4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5"/>
                <a:gd name="T136" fmla="*/ 0 h 401"/>
                <a:gd name="T137" fmla="*/ 625 w 625"/>
                <a:gd name="T138" fmla="*/ 401 h 4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5" h="401">
                  <a:moveTo>
                    <a:pt x="390" y="40"/>
                  </a:moveTo>
                  <a:lnTo>
                    <a:pt x="286" y="24"/>
                  </a:lnTo>
                  <a:lnTo>
                    <a:pt x="182" y="64"/>
                  </a:lnTo>
                  <a:lnTo>
                    <a:pt x="165" y="64"/>
                  </a:lnTo>
                  <a:lnTo>
                    <a:pt x="130" y="56"/>
                  </a:lnTo>
                  <a:lnTo>
                    <a:pt x="104" y="24"/>
                  </a:lnTo>
                  <a:lnTo>
                    <a:pt x="87" y="40"/>
                  </a:lnTo>
                  <a:lnTo>
                    <a:pt x="52" y="8"/>
                  </a:lnTo>
                  <a:lnTo>
                    <a:pt x="52" y="0"/>
                  </a:lnTo>
                  <a:lnTo>
                    <a:pt x="43" y="16"/>
                  </a:lnTo>
                  <a:lnTo>
                    <a:pt x="0" y="16"/>
                  </a:lnTo>
                  <a:lnTo>
                    <a:pt x="43" y="72"/>
                  </a:lnTo>
                  <a:lnTo>
                    <a:pt x="78" y="72"/>
                  </a:lnTo>
                  <a:lnTo>
                    <a:pt x="104" y="64"/>
                  </a:lnTo>
                  <a:lnTo>
                    <a:pt x="130" y="80"/>
                  </a:lnTo>
                  <a:lnTo>
                    <a:pt x="113" y="104"/>
                  </a:lnTo>
                  <a:lnTo>
                    <a:pt x="78" y="96"/>
                  </a:lnTo>
                  <a:lnTo>
                    <a:pt x="61" y="104"/>
                  </a:lnTo>
                  <a:lnTo>
                    <a:pt x="78" y="136"/>
                  </a:lnTo>
                  <a:lnTo>
                    <a:pt x="130" y="160"/>
                  </a:lnTo>
                  <a:lnTo>
                    <a:pt x="147" y="184"/>
                  </a:lnTo>
                  <a:lnTo>
                    <a:pt x="156" y="208"/>
                  </a:lnTo>
                  <a:lnTo>
                    <a:pt x="182" y="192"/>
                  </a:lnTo>
                  <a:lnTo>
                    <a:pt x="191" y="216"/>
                  </a:lnTo>
                  <a:lnTo>
                    <a:pt x="182" y="248"/>
                  </a:lnTo>
                  <a:lnTo>
                    <a:pt x="182" y="296"/>
                  </a:lnTo>
                  <a:lnTo>
                    <a:pt x="217" y="368"/>
                  </a:lnTo>
                  <a:lnTo>
                    <a:pt x="251" y="400"/>
                  </a:lnTo>
                  <a:lnTo>
                    <a:pt x="277" y="352"/>
                  </a:lnTo>
                  <a:lnTo>
                    <a:pt x="312" y="336"/>
                  </a:lnTo>
                  <a:lnTo>
                    <a:pt x="347" y="320"/>
                  </a:lnTo>
                  <a:lnTo>
                    <a:pt x="303" y="272"/>
                  </a:lnTo>
                  <a:lnTo>
                    <a:pt x="329" y="248"/>
                  </a:lnTo>
                  <a:lnTo>
                    <a:pt x="373" y="264"/>
                  </a:lnTo>
                  <a:lnTo>
                    <a:pt x="416" y="232"/>
                  </a:lnTo>
                  <a:lnTo>
                    <a:pt x="442" y="240"/>
                  </a:lnTo>
                  <a:lnTo>
                    <a:pt x="485" y="280"/>
                  </a:lnTo>
                  <a:lnTo>
                    <a:pt x="520" y="248"/>
                  </a:lnTo>
                  <a:lnTo>
                    <a:pt x="494" y="224"/>
                  </a:lnTo>
                  <a:lnTo>
                    <a:pt x="511" y="208"/>
                  </a:lnTo>
                  <a:lnTo>
                    <a:pt x="555" y="256"/>
                  </a:lnTo>
                  <a:lnTo>
                    <a:pt x="589" y="256"/>
                  </a:lnTo>
                  <a:lnTo>
                    <a:pt x="624" y="216"/>
                  </a:lnTo>
                  <a:lnTo>
                    <a:pt x="624" y="144"/>
                  </a:lnTo>
                  <a:lnTo>
                    <a:pt x="390" y="4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0" name="Freeform 90">
              <a:extLst>
                <a:ext uri="{FF2B5EF4-FFF2-40B4-BE49-F238E27FC236}">
                  <a16:creationId xmlns="" xmlns:a16="http://schemas.microsoft.com/office/drawing/2014/main" id="{EE252F67-F558-4FAF-B928-091DC2E901DF}"/>
                </a:ext>
              </a:extLst>
            </p:cNvPr>
            <p:cNvSpPr>
              <a:spLocks/>
            </p:cNvSpPr>
            <p:nvPr/>
          </p:nvSpPr>
          <p:spPr bwMode="auto">
            <a:xfrm>
              <a:off x="6732943" y="3937231"/>
              <a:ext cx="854032" cy="1291273"/>
            </a:xfrm>
            <a:custGeom>
              <a:avLst/>
              <a:gdLst>
                <a:gd name="T0" fmla="*/ 2147483646 w 668"/>
                <a:gd name="T1" fmla="*/ 2147483646 h 969"/>
                <a:gd name="T2" fmla="*/ 2147483646 w 668"/>
                <a:gd name="T3" fmla="*/ 2147483646 h 969"/>
                <a:gd name="T4" fmla="*/ 2147483646 w 668"/>
                <a:gd name="T5" fmla="*/ 2147483646 h 969"/>
                <a:gd name="T6" fmla="*/ 2147483646 w 668"/>
                <a:gd name="T7" fmla="*/ 2147483646 h 969"/>
                <a:gd name="T8" fmla="*/ 2147483646 w 668"/>
                <a:gd name="T9" fmla="*/ 2147483646 h 969"/>
                <a:gd name="T10" fmla="*/ 2147483646 w 668"/>
                <a:gd name="T11" fmla="*/ 2147483646 h 969"/>
                <a:gd name="T12" fmla="*/ 2147483646 w 668"/>
                <a:gd name="T13" fmla="*/ 2147483646 h 969"/>
                <a:gd name="T14" fmla="*/ 2147483646 w 668"/>
                <a:gd name="T15" fmla="*/ 2147483646 h 969"/>
                <a:gd name="T16" fmla="*/ 2147483646 w 668"/>
                <a:gd name="T17" fmla="*/ 2147483646 h 969"/>
                <a:gd name="T18" fmla="*/ 2147483646 w 668"/>
                <a:gd name="T19" fmla="*/ 2147483646 h 969"/>
                <a:gd name="T20" fmla="*/ 2147483646 w 668"/>
                <a:gd name="T21" fmla="*/ 2147483646 h 969"/>
                <a:gd name="T22" fmla="*/ 2147483646 w 668"/>
                <a:gd name="T23" fmla="*/ 2147483646 h 969"/>
                <a:gd name="T24" fmla="*/ 2147483646 w 668"/>
                <a:gd name="T25" fmla="*/ 2147483646 h 969"/>
                <a:gd name="T26" fmla="*/ 2147483646 w 668"/>
                <a:gd name="T27" fmla="*/ 2147483646 h 969"/>
                <a:gd name="T28" fmla="*/ 2147483646 w 668"/>
                <a:gd name="T29" fmla="*/ 2147483646 h 969"/>
                <a:gd name="T30" fmla="*/ 2147483646 w 668"/>
                <a:gd name="T31" fmla="*/ 2147483646 h 969"/>
                <a:gd name="T32" fmla="*/ 2147483646 w 668"/>
                <a:gd name="T33" fmla="*/ 0 h 969"/>
                <a:gd name="T34" fmla="*/ 2147483646 w 668"/>
                <a:gd name="T35" fmla="*/ 2147483646 h 969"/>
                <a:gd name="T36" fmla="*/ 2147483646 w 668"/>
                <a:gd name="T37" fmla="*/ 2147483646 h 969"/>
                <a:gd name="T38" fmla="*/ 2147483646 w 668"/>
                <a:gd name="T39" fmla="*/ 2147483646 h 969"/>
                <a:gd name="T40" fmla="*/ 2147483646 w 668"/>
                <a:gd name="T41" fmla="*/ 2147483646 h 969"/>
                <a:gd name="T42" fmla="*/ 2147483646 w 668"/>
                <a:gd name="T43" fmla="*/ 2147483646 h 969"/>
                <a:gd name="T44" fmla="*/ 2147483646 w 668"/>
                <a:gd name="T45" fmla="*/ 2147483646 h 969"/>
                <a:gd name="T46" fmla="*/ 2147483646 w 668"/>
                <a:gd name="T47" fmla="*/ 2147483646 h 969"/>
                <a:gd name="T48" fmla="*/ 2147483646 w 668"/>
                <a:gd name="T49" fmla="*/ 2147483646 h 969"/>
                <a:gd name="T50" fmla="*/ 0 w 668"/>
                <a:gd name="T51" fmla="*/ 2147483646 h 969"/>
                <a:gd name="T52" fmla="*/ 0 w 668"/>
                <a:gd name="T53" fmla="*/ 2147483646 h 969"/>
                <a:gd name="T54" fmla="*/ 2147483646 w 668"/>
                <a:gd name="T55" fmla="*/ 2147483646 h 969"/>
                <a:gd name="T56" fmla="*/ 2147483646 w 668"/>
                <a:gd name="T57" fmla="*/ 2147483646 h 969"/>
                <a:gd name="T58" fmla="*/ 2147483646 w 668"/>
                <a:gd name="T59" fmla="*/ 2147483646 h 969"/>
                <a:gd name="T60" fmla="*/ 2147483646 w 668"/>
                <a:gd name="T61" fmla="*/ 2147483646 h 969"/>
                <a:gd name="T62" fmla="*/ 2147483646 w 668"/>
                <a:gd name="T63" fmla="*/ 2147483646 h 969"/>
                <a:gd name="T64" fmla="*/ 2147483646 w 668"/>
                <a:gd name="T65" fmla="*/ 2147483646 h 969"/>
                <a:gd name="T66" fmla="*/ 2147483646 w 668"/>
                <a:gd name="T67" fmla="*/ 2147483646 h 969"/>
                <a:gd name="T68" fmla="*/ 2147483646 w 668"/>
                <a:gd name="T69" fmla="*/ 2147483646 h 969"/>
                <a:gd name="T70" fmla="*/ 2147483646 w 668"/>
                <a:gd name="T71" fmla="*/ 2147483646 h 969"/>
                <a:gd name="T72" fmla="*/ 2147483646 w 668"/>
                <a:gd name="T73" fmla="*/ 2147483646 h 969"/>
                <a:gd name="T74" fmla="*/ 2147483646 w 668"/>
                <a:gd name="T75" fmla="*/ 2147483646 h 969"/>
                <a:gd name="T76" fmla="*/ 2147483646 w 668"/>
                <a:gd name="T77" fmla="*/ 2147483646 h 969"/>
                <a:gd name="T78" fmla="*/ 2147483646 w 668"/>
                <a:gd name="T79" fmla="*/ 2147483646 h 969"/>
                <a:gd name="T80" fmla="*/ 2147483646 w 668"/>
                <a:gd name="T81" fmla="*/ 2147483646 h 969"/>
                <a:gd name="T82" fmla="*/ 2147483646 w 668"/>
                <a:gd name="T83" fmla="*/ 2147483646 h 969"/>
                <a:gd name="T84" fmla="*/ 2147483646 w 668"/>
                <a:gd name="T85" fmla="*/ 2147483646 h 969"/>
                <a:gd name="T86" fmla="*/ 2147483646 w 668"/>
                <a:gd name="T87" fmla="*/ 2147483646 h 969"/>
                <a:gd name="T88" fmla="*/ 2147483646 w 668"/>
                <a:gd name="T89" fmla="*/ 2147483646 h 969"/>
                <a:gd name="T90" fmla="*/ 2147483646 w 668"/>
                <a:gd name="T91" fmla="*/ 2147483646 h 969"/>
                <a:gd name="T92" fmla="*/ 2147483646 w 668"/>
                <a:gd name="T93" fmla="*/ 2147483646 h 969"/>
                <a:gd name="T94" fmla="*/ 2147483646 w 668"/>
                <a:gd name="T95" fmla="*/ 2147483646 h 969"/>
                <a:gd name="T96" fmla="*/ 2147483646 w 668"/>
                <a:gd name="T97" fmla="*/ 2147483646 h 969"/>
                <a:gd name="T98" fmla="*/ 2147483646 w 668"/>
                <a:gd name="T99" fmla="*/ 2147483646 h 969"/>
                <a:gd name="T100" fmla="*/ 2147483646 w 668"/>
                <a:gd name="T101" fmla="*/ 2147483646 h 969"/>
                <a:gd name="T102" fmla="*/ 2147483646 w 668"/>
                <a:gd name="T103" fmla="*/ 2147483646 h 969"/>
                <a:gd name="T104" fmla="*/ 2147483646 w 668"/>
                <a:gd name="T105" fmla="*/ 2147483646 h 9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969"/>
                <a:gd name="T161" fmla="*/ 668 w 668"/>
                <a:gd name="T162" fmla="*/ 969 h 9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969">
                  <a:moveTo>
                    <a:pt x="563" y="696"/>
                  </a:moveTo>
                  <a:lnTo>
                    <a:pt x="615" y="656"/>
                  </a:lnTo>
                  <a:lnTo>
                    <a:pt x="615" y="600"/>
                  </a:lnTo>
                  <a:lnTo>
                    <a:pt x="667" y="544"/>
                  </a:lnTo>
                  <a:lnTo>
                    <a:pt x="598" y="488"/>
                  </a:lnTo>
                  <a:lnTo>
                    <a:pt x="572" y="368"/>
                  </a:lnTo>
                  <a:lnTo>
                    <a:pt x="606" y="336"/>
                  </a:lnTo>
                  <a:lnTo>
                    <a:pt x="615" y="264"/>
                  </a:lnTo>
                  <a:lnTo>
                    <a:pt x="606" y="184"/>
                  </a:lnTo>
                  <a:lnTo>
                    <a:pt x="572" y="184"/>
                  </a:lnTo>
                  <a:lnTo>
                    <a:pt x="537" y="128"/>
                  </a:lnTo>
                  <a:lnTo>
                    <a:pt x="563" y="56"/>
                  </a:lnTo>
                  <a:lnTo>
                    <a:pt x="554" y="32"/>
                  </a:lnTo>
                  <a:lnTo>
                    <a:pt x="511" y="32"/>
                  </a:lnTo>
                  <a:lnTo>
                    <a:pt x="476" y="40"/>
                  </a:lnTo>
                  <a:lnTo>
                    <a:pt x="502" y="16"/>
                  </a:lnTo>
                  <a:lnTo>
                    <a:pt x="476" y="0"/>
                  </a:lnTo>
                  <a:lnTo>
                    <a:pt x="433" y="16"/>
                  </a:lnTo>
                  <a:lnTo>
                    <a:pt x="433" y="56"/>
                  </a:lnTo>
                  <a:lnTo>
                    <a:pt x="390" y="88"/>
                  </a:lnTo>
                  <a:lnTo>
                    <a:pt x="251" y="64"/>
                  </a:lnTo>
                  <a:lnTo>
                    <a:pt x="173" y="96"/>
                  </a:lnTo>
                  <a:lnTo>
                    <a:pt x="121" y="56"/>
                  </a:lnTo>
                  <a:lnTo>
                    <a:pt x="104" y="72"/>
                  </a:lnTo>
                  <a:lnTo>
                    <a:pt x="69" y="120"/>
                  </a:lnTo>
                  <a:lnTo>
                    <a:pt x="0" y="176"/>
                  </a:lnTo>
                  <a:lnTo>
                    <a:pt x="0" y="208"/>
                  </a:lnTo>
                  <a:lnTo>
                    <a:pt x="26" y="208"/>
                  </a:lnTo>
                  <a:lnTo>
                    <a:pt x="69" y="208"/>
                  </a:lnTo>
                  <a:lnTo>
                    <a:pt x="61" y="264"/>
                  </a:lnTo>
                  <a:lnTo>
                    <a:pt x="69" y="360"/>
                  </a:lnTo>
                  <a:lnTo>
                    <a:pt x="35" y="400"/>
                  </a:lnTo>
                  <a:lnTo>
                    <a:pt x="35" y="456"/>
                  </a:lnTo>
                  <a:lnTo>
                    <a:pt x="69" y="488"/>
                  </a:lnTo>
                  <a:lnTo>
                    <a:pt x="113" y="488"/>
                  </a:lnTo>
                  <a:lnTo>
                    <a:pt x="191" y="608"/>
                  </a:lnTo>
                  <a:lnTo>
                    <a:pt x="286" y="632"/>
                  </a:lnTo>
                  <a:lnTo>
                    <a:pt x="338" y="648"/>
                  </a:lnTo>
                  <a:lnTo>
                    <a:pt x="390" y="672"/>
                  </a:lnTo>
                  <a:lnTo>
                    <a:pt x="372" y="696"/>
                  </a:lnTo>
                  <a:lnTo>
                    <a:pt x="338" y="768"/>
                  </a:lnTo>
                  <a:lnTo>
                    <a:pt x="416" y="800"/>
                  </a:lnTo>
                  <a:lnTo>
                    <a:pt x="433" y="816"/>
                  </a:lnTo>
                  <a:lnTo>
                    <a:pt x="450" y="872"/>
                  </a:lnTo>
                  <a:lnTo>
                    <a:pt x="485" y="912"/>
                  </a:lnTo>
                  <a:lnTo>
                    <a:pt x="459" y="944"/>
                  </a:lnTo>
                  <a:lnTo>
                    <a:pt x="502" y="960"/>
                  </a:lnTo>
                  <a:lnTo>
                    <a:pt x="572" y="968"/>
                  </a:lnTo>
                  <a:lnTo>
                    <a:pt x="615" y="864"/>
                  </a:lnTo>
                  <a:lnTo>
                    <a:pt x="572" y="816"/>
                  </a:lnTo>
                  <a:lnTo>
                    <a:pt x="563" y="752"/>
                  </a:lnTo>
                  <a:lnTo>
                    <a:pt x="546" y="728"/>
                  </a:lnTo>
                  <a:lnTo>
                    <a:pt x="563" y="696"/>
                  </a:lnTo>
                </a:path>
              </a:pathLst>
            </a:custGeom>
            <a:solidFill>
              <a:srgbClr val="A7A7A7"/>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61" name="Freeform 91">
              <a:extLst>
                <a:ext uri="{FF2B5EF4-FFF2-40B4-BE49-F238E27FC236}">
                  <a16:creationId xmlns="" xmlns:a16="http://schemas.microsoft.com/office/drawing/2014/main" id="{B37A37C7-B895-4BF5-87AD-0FA600902446}"/>
                </a:ext>
              </a:extLst>
            </p:cNvPr>
            <p:cNvSpPr>
              <a:spLocks/>
            </p:cNvSpPr>
            <p:nvPr/>
          </p:nvSpPr>
          <p:spPr bwMode="auto">
            <a:xfrm>
              <a:off x="5591628" y="2680365"/>
              <a:ext cx="79149" cy="64766"/>
            </a:xfrm>
            <a:custGeom>
              <a:avLst/>
              <a:gdLst>
                <a:gd name="T0" fmla="*/ 2147483646 w 62"/>
                <a:gd name="T1" fmla="*/ 0 h 49"/>
                <a:gd name="T2" fmla="*/ 2147483646 w 62"/>
                <a:gd name="T3" fmla="*/ 2147483646 h 49"/>
                <a:gd name="T4" fmla="*/ 2147483646 w 62"/>
                <a:gd name="T5" fmla="*/ 2147483646 h 49"/>
                <a:gd name="T6" fmla="*/ 2147483646 w 62"/>
                <a:gd name="T7" fmla="*/ 2147483646 h 49"/>
                <a:gd name="T8" fmla="*/ 2147483646 w 62"/>
                <a:gd name="T9" fmla="*/ 2147483646 h 49"/>
                <a:gd name="T10" fmla="*/ 0 w 62"/>
                <a:gd name="T11" fmla="*/ 2147483646 h 49"/>
                <a:gd name="T12" fmla="*/ 2147483646 w 62"/>
                <a:gd name="T13" fmla="*/ 0 h 49"/>
                <a:gd name="T14" fmla="*/ 0 60000 65536"/>
                <a:gd name="T15" fmla="*/ 0 60000 65536"/>
                <a:gd name="T16" fmla="*/ 0 60000 65536"/>
                <a:gd name="T17" fmla="*/ 0 60000 65536"/>
                <a:gd name="T18" fmla="*/ 0 60000 65536"/>
                <a:gd name="T19" fmla="*/ 0 60000 65536"/>
                <a:gd name="T20" fmla="*/ 0 60000 65536"/>
                <a:gd name="T21" fmla="*/ 0 w 62"/>
                <a:gd name="T22" fmla="*/ 0 h 49"/>
                <a:gd name="T23" fmla="*/ 62 w 6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9">
                  <a:moveTo>
                    <a:pt x="35" y="0"/>
                  </a:moveTo>
                  <a:lnTo>
                    <a:pt x="44" y="24"/>
                  </a:lnTo>
                  <a:lnTo>
                    <a:pt x="61" y="24"/>
                  </a:lnTo>
                  <a:lnTo>
                    <a:pt x="35" y="40"/>
                  </a:lnTo>
                  <a:lnTo>
                    <a:pt x="26" y="48"/>
                  </a:lnTo>
                  <a:lnTo>
                    <a:pt x="0" y="24"/>
                  </a:lnTo>
                  <a:lnTo>
                    <a:pt x="35"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62" name="Freeform 83">
              <a:extLst>
                <a:ext uri="{FF2B5EF4-FFF2-40B4-BE49-F238E27FC236}">
                  <a16:creationId xmlns="" xmlns:a16="http://schemas.microsoft.com/office/drawing/2014/main" id="{4E7EDC86-0783-4D43-BFDA-6B2B8EBF20DF}"/>
                </a:ext>
              </a:extLst>
            </p:cNvPr>
            <p:cNvSpPr>
              <a:spLocks/>
            </p:cNvSpPr>
            <p:nvPr/>
          </p:nvSpPr>
          <p:spPr bwMode="auto">
            <a:xfrm>
              <a:off x="4953169" y="2787258"/>
              <a:ext cx="2062101" cy="1790645"/>
            </a:xfrm>
            <a:custGeom>
              <a:avLst/>
              <a:gdLst>
                <a:gd name="T0" fmla="*/ 2147483647 w 1613"/>
                <a:gd name="T1" fmla="*/ 2147483647 h 1345"/>
                <a:gd name="T2" fmla="*/ 2147483647 w 1613"/>
                <a:gd name="T3" fmla="*/ 2147483647 h 1345"/>
                <a:gd name="T4" fmla="*/ 2147483647 w 1613"/>
                <a:gd name="T5" fmla="*/ 0 h 1345"/>
                <a:gd name="T6" fmla="*/ 2147483647 w 1613"/>
                <a:gd name="T7" fmla="*/ 2147483647 h 1345"/>
                <a:gd name="T8" fmla="*/ 2147483647 w 1613"/>
                <a:gd name="T9" fmla="*/ 2147483647 h 1345"/>
                <a:gd name="T10" fmla="*/ 2147483647 w 1613"/>
                <a:gd name="T11" fmla="*/ 2147483647 h 1345"/>
                <a:gd name="T12" fmla="*/ 2147483647 w 1613"/>
                <a:gd name="T13" fmla="*/ 2147483647 h 1345"/>
                <a:gd name="T14" fmla="*/ 2147483647 w 1613"/>
                <a:gd name="T15" fmla="*/ 2147483647 h 1345"/>
                <a:gd name="T16" fmla="*/ 2147483647 w 1613"/>
                <a:gd name="T17" fmla="*/ 2147483647 h 1345"/>
                <a:gd name="T18" fmla="*/ 2147483647 w 1613"/>
                <a:gd name="T19" fmla="*/ 2147483647 h 1345"/>
                <a:gd name="T20" fmla="*/ 0 w 1613"/>
                <a:gd name="T21" fmla="*/ 2147483647 h 1345"/>
                <a:gd name="T22" fmla="*/ 2147483647 w 1613"/>
                <a:gd name="T23" fmla="*/ 2147483647 h 1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3"/>
                <a:gd name="T37" fmla="*/ 0 h 1345"/>
                <a:gd name="T38" fmla="*/ 1613 w 1613"/>
                <a:gd name="T39" fmla="*/ 1345 h 1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3" h="1345">
                  <a:moveTo>
                    <a:pt x="52" y="288"/>
                  </a:moveTo>
                  <a:lnTo>
                    <a:pt x="260" y="96"/>
                  </a:lnTo>
                  <a:lnTo>
                    <a:pt x="520" y="0"/>
                  </a:lnTo>
                  <a:lnTo>
                    <a:pt x="1040" y="48"/>
                  </a:lnTo>
                  <a:lnTo>
                    <a:pt x="988" y="624"/>
                  </a:lnTo>
                  <a:lnTo>
                    <a:pt x="1612" y="672"/>
                  </a:lnTo>
                  <a:lnTo>
                    <a:pt x="1404" y="1008"/>
                  </a:lnTo>
                  <a:lnTo>
                    <a:pt x="260" y="1344"/>
                  </a:lnTo>
                  <a:lnTo>
                    <a:pt x="364" y="624"/>
                  </a:lnTo>
                  <a:lnTo>
                    <a:pt x="156" y="624"/>
                  </a:lnTo>
                  <a:lnTo>
                    <a:pt x="0" y="384"/>
                  </a:lnTo>
                  <a:lnTo>
                    <a:pt x="52" y="288"/>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3" name="Freeform 87">
              <a:extLst>
                <a:ext uri="{FF2B5EF4-FFF2-40B4-BE49-F238E27FC236}">
                  <a16:creationId xmlns="" xmlns:a16="http://schemas.microsoft.com/office/drawing/2014/main" id="{1B02799B-0FE1-4757-89FB-421B05805892}"/>
                </a:ext>
              </a:extLst>
            </p:cNvPr>
            <p:cNvSpPr>
              <a:spLocks/>
            </p:cNvSpPr>
            <p:nvPr/>
          </p:nvSpPr>
          <p:spPr bwMode="auto">
            <a:xfrm>
              <a:off x="4903959" y="3927048"/>
              <a:ext cx="1917643" cy="1247736"/>
            </a:xfrm>
            <a:custGeom>
              <a:avLst/>
              <a:gdLst>
                <a:gd name="T0" fmla="*/ 2147483647 w 1500"/>
                <a:gd name="T1" fmla="*/ 2147483647 h 937"/>
                <a:gd name="T2" fmla="*/ 2147483647 w 1500"/>
                <a:gd name="T3" fmla="*/ 2147483647 h 937"/>
                <a:gd name="T4" fmla="*/ 2147483647 w 1500"/>
                <a:gd name="T5" fmla="*/ 2147483647 h 937"/>
                <a:gd name="T6" fmla="*/ 2147483647 w 1500"/>
                <a:gd name="T7" fmla="*/ 2147483647 h 937"/>
                <a:gd name="T8" fmla="*/ 2147483647 w 1500"/>
                <a:gd name="T9" fmla="*/ 2147483647 h 937"/>
                <a:gd name="T10" fmla="*/ 2147483647 w 1500"/>
                <a:gd name="T11" fmla="*/ 2147483647 h 937"/>
                <a:gd name="T12" fmla="*/ 2147483647 w 1500"/>
                <a:gd name="T13" fmla="*/ 2147483647 h 937"/>
                <a:gd name="T14" fmla="*/ 2147483647 w 1500"/>
                <a:gd name="T15" fmla="*/ 2147483647 h 937"/>
                <a:gd name="T16" fmla="*/ 2147483647 w 1500"/>
                <a:gd name="T17" fmla="*/ 2147483647 h 937"/>
                <a:gd name="T18" fmla="*/ 2147483647 w 1500"/>
                <a:gd name="T19" fmla="*/ 2147483647 h 937"/>
                <a:gd name="T20" fmla="*/ 2147483647 w 1500"/>
                <a:gd name="T21" fmla="*/ 2147483647 h 937"/>
                <a:gd name="T22" fmla="*/ 2147483647 w 1500"/>
                <a:gd name="T23" fmla="*/ 2147483647 h 937"/>
                <a:gd name="T24" fmla="*/ 2147483647 w 1500"/>
                <a:gd name="T25" fmla="*/ 2147483647 h 937"/>
                <a:gd name="T26" fmla="*/ 2147483647 w 1500"/>
                <a:gd name="T27" fmla="*/ 2147483647 h 937"/>
                <a:gd name="T28" fmla="*/ 2147483647 w 1500"/>
                <a:gd name="T29" fmla="*/ 2147483647 h 937"/>
                <a:gd name="T30" fmla="*/ 2147483647 w 1500"/>
                <a:gd name="T31" fmla="*/ 2147483647 h 937"/>
                <a:gd name="T32" fmla="*/ 2147483647 w 1500"/>
                <a:gd name="T33" fmla="*/ 0 h 937"/>
                <a:gd name="T34" fmla="*/ 2147483647 w 1500"/>
                <a:gd name="T35" fmla="*/ 2147483647 h 937"/>
                <a:gd name="T36" fmla="*/ 2147483647 w 1500"/>
                <a:gd name="T37" fmla="*/ 2147483647 h 937"/>
                <a:gd name="T38" fmla="*/ 2147483647 w 1500"/>
                <a:gd name="T39" fmla="*/ 2147483647 h 937"/>
                <a:gd name="T40" fmla="*/ 2147483647 w 1500"/>
                <a:gd name="T41" fmla="*/ 2147483647 h 937"/>
                <a:gd name="T42" fmla="*/ 2147483647 w 1500"/>
                <a:gd name="T43" fmla="*/ 2147483647 h 937"/>
                <a:gd name="T44" fmla="*/ 2147483647 w 1500"/>
                <a:gd name="T45" fmla="*/ 2147483647 h 937"/>
                <a:gd name="T46" fmla="*/ 2147483647 w 1500"/>
                <a:gd name="T47" fmla="*/ 2147483647 h 937"/>
                <a:gd name="T48" fmla="*/ 2147483647 w 1500"/>
                <a:gd name="T49" fmla="*/ 2147483647 h 937"/>
                <a:gd name="T50" fmla="*/ 2147483647 w 1500"/>
                <a:gd name="T51" fmla="*/ 2147483647 h 937"/>
                <a:gd name="T52" fmla="*/ 2147483647 w 1500"/>
                <a:gd name="T53" fmla="*/ 2147483647 h 937"/>
                <a:gd name="T54" fmla="*/ 2147483647 w 1500"/>
                <a:gd name="T55" fmla="*/ 2147483647 h 937"/>
                <a:gd name="T56" fmla="*/ 2147483647 w 1500"/>
                <a:gd name="T57" fmla="*/ 2147483647 h 937"/>
                <a:gd name="T58" fmla="*/ 2147483647 w 1500"/>
                <a:gd name="T59" fmla="*/ 2147483647 h 937"/>
                <a:gd name="T60" fmla="*/ 2147483647 w 1500"/>
                <a:gd name="T61" fmla="*/ 2147483647 h 937"/>
                <a:gd name="T62" fmla="*/ 2147483647 w 1500"/>
                <a:gd name="T63" fmla="*/ 2147483647 h 9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0"/>
                <a:gd name="T97" fmla="*/ 0 h 937"/>
                <a:gd name="T98" fmla="*/ 1500 w 1500"/>
                <a:gd name="T99" fmla="*/ 937 h 9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0" h="937">
                  <a:moveTo>
                    <a:pt x="9" y="336"/>
                  </a:moveTo>
                  <a:lnTo>
                    <a:pt x="69" y="424"/>
                  </a:lnTo>
                  <a:lnTo>
                    <a:pt x="0" y="568"/>
                  </a:lnTo>
                  <a:lnTo>
                    <a:pt x="35" y="608"/>
                  </a:lnTo>
                  <a:lnTo>
                    <a:pt x="104" y="608"/>
                  </a:lnTo>
                  <a:lnTo>
                    <a:pt x="78" y="672"/>
                  </a:lnTo>
                  <a:lnTo>
                    <a:pt x="95" y="712"/>
                  </a:lnTo>
                  <a:lnTo>
                    <a:pt x="147" y="696"/>
                  </a:lnTo>
                  <a:lnTo>
                    <a:pt x="303" y="936"/>
                  </a:lnTo>
                  <a:lnTo>
                    <a:pt x="468" y="864"/>
                  </a:lnTo>
                  <a:lnTo>
                    <a:pt x="537" y="896"/>
                  </a:lnTo>
                  <a:lnTo>
                    <a:pt x="685" y="792"/>
                  </a:lnTo>
                  <a:lnTo>
                    <a:pt x="953" y="872"/>
                  </a:lnTo>
                  <a:lnTo>
                    <a:pt x="979" y="848"/>
                  </a:lnTo>
                  <a:lnTo>
                    <a:pt x="970" y="792"/>
                  </a:lnTo>
                  <a:lnTo>
                    <a:pt x="1014" y="776"/>
                  </a:lnTo>
                  <a:lnTo>
                    <a:pt x="1074" y="776"/>
                  </a:lnTo>
                  <a:lnTo>
                    <a:pt x="1092" y="704"/>
                  </a:lnTo>
                  <a:lnTo>
                    <a:pt x="1109" y="664"/>
                  </a:lnTo>
                  <a:lnTo>
                    <a:pt x="1126" y="640"/>
                  </a:lnTo>
                  <a:lnTo>
                    <a:pt x="1196" y="624"/>
                  </a:lnTo>
                  <a:lnTo>
                    <a:pt x="1222" y="528"/>
                  </a:lnTo>
                  <a:lnTo>
                    <a:pt x="1161" y="464"/>
                  </a:lnTo>
                  <a:lnTo>
                    <a:pt x="1196" y="400"/>
                  </a:lnTo>
                  <a:lnTo>
                    <a:pt x="1239" y="408"/>
                  </a:lnTo>
                  <a:lnTo>
                    <a:pt x="1360" y="296"/>
                  </a:lnTo>
                  <a:lnTo>
                    <a:pt x="1334" y="264"/>
                  </a:lnTo>
                  <a:lnTo>
                    <a:pt x="1430" y="216"/>
                  </a:lnTo>
                  <a:lnTo>
                    <a:pt x="1430" y="184"/>
                  </a:lnTo>
                  <a:lnTo>
                    <a:pt x="1499" y="128"/>
                  </a:lnTo>
                  <a:lnTo>
                    <a:pt x="1456" y="112"/>
                  </a:lnTo>
                  <a:lnTo>
                    <a:pt x="1430" y="64"/>
                  </a:lnTo>
                  <a:lnTo>
                    <a:pt x="1447" y="16"/>
                  </a:lnTo>
                  <a:lnTo>
                    <a:pt x="1430" y="0"/>
                  </a:lnTo>
                  <a:lnTo>
                    <a:pt x="1404" y="24"/>
                  </a:lnTo>
                  <a:lnTo>
                    <a:pt x="1404" y="80"/>
                  </a:lnTo>
                  <a:lnTo>
                    <a:pt x="1239" y="168"/>
                  </a:lnTo>
                  <a:lnTo>
                    <a:pt x="1118" y="112"/>
                  </a:lnTo>
                  <a:lnTo>
                    <a:pt x="1083" y="120"/>
                  </a:lnTo>
                  <a:lnTo>
                    <a:pt x="1048" y="144"/>
                  </a:lnTo>
                  <a:lnTo>
                    <a:pt x="1048" y="160"/>
                  </a:lnTo>
                  <a:lnTo>
                    <a:pt x="1005" y="224"/>
                  </a:lnTo>
                  <a:lnTo>
                    <a:pt x="944" y="216"/>
                  </a:lnTo>
                  <a:lnTo>
                    <a:pt x="875" y="264"/>
                  </a:lnTo>
                  <a:lnTo>
                    <a:pt x="840" y="296"/>
                  </a:lnTo>
                  <a:lnTo>
                    <a:pt x="788" y="264"/>
                  </a:lnTo>
                  <a:lnTo>
                    <a:pt x="667" y="288"/>
                  </a:lnTo>
                  <a:lnTo>
                    <a:pt x="693" y="320"/>
                  </a:lnTo>
                  <a:lnTo>
                    <a:pt x="659" y="344"/>
                  </a:lnTo>
                  <a:lnTo>
                    <a:pt x="624" y="320"/>
                  </a:lnTo>
                  <a:lnTo>
                    <a:pt x="581" y="336"/>
                  </a:lnTo>
                  <a:lnTo>
                    <a:pt x="494" y="368"/>
                  </a:lnTo>
                  <a:lnTo>
                    <a:pt x="485" y="336"/>
                  </a:lnTo>
                  <a:lnTo>
                    <a:pt x="459" y="328"/>
                  </a:lnTo>
                  <a:lnTo>
                    <a:pt x="433" y="376"/>
                  </a:lnTo>
                  <a:lnTo>
                    <a:pt x="399" y="384"/>
                  </a:lnTo>
                  <a:lnTo>
                    <a:pt x="364" y="408"/>
                  </a:lnTo>
                  <a:lnTo>
                    <a:pt x="355" y="448"/>
                  </a:lnTo>
                  <a:lnTo>
                    <a:pt x="286" y="528"/>
                  </a:lnTo>
                  <a:lnTo>
                    <a:pt x="243" y="544"/>
                  </a:lnTo>
                  <a:lnTo>
                    <a:pt x="173" y="456"/>
                  </a:lnTo>
                  <a:lnTo>
                    <a:pt x="113" y="360"/>
                  </a:lnTo>
                  <a:lnTo>
                    <a:pt x="95" y="320"/>
                  </a:lnTo>
                  <a:lnTo>
                    <a:pt x="26" y="312"/>
                  </a:lnTo>
                  <a:lnTo>
                    <a:pt x="9" y="336"/>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4" name="Freeform 92">
              <a:extLst>
                <a:ext uri="{FF2B5EF4-FFF2-40B4-BE49-F238E27FC236}">
                  <a16:creationId xmlns="" xmlns:a16="http://schemas.microsoft.com/office/drawing/2014/main" id="{5903E4BA-0CA6-405D-B0D3-4EA3AE72F777}"/>
                </a:ext>
              </a:extLst>
            </p:cNvPr>
            <p:cNvSpPr>
              <a:spLocks/>
            </p:cNvSpPr>
            <p:nvPr/>
          </p:nvSpPr>
          <p:spPr bwMode="auto">
            <a:xfrm>
              <a:off x="5569101" y="2584064"/>
              <a:ext cx="742928" cy="693717"/>
            </a:xfrm>
            <a:custGeom>
              <a:avLst/>
              <a:gdLst>
                <a:gd name="T0" fmla="*/ 2147483647 w 581"/>
                <a:gd name="T1" fmla="*/ 2147483647 h 521"/>
                <a:gd name="T2" fmla="*/ 2147483647 w 581"/>
                <a:gd name="T3" fmla="*/ 2147483647 h 521"/>
                <a:gd name="T4" fmla="*/ 2147483647 w 581"/>
                <a:gd name="T5" fmla="*/ 2147483647 h 521"/>
                <a:gd name="T6" fmla="*/ 2147483647 w 581"/>
                <a:gd name="T7" fmla="*/ 2147483647 h 521"/>
                <a:gd name="T8" fmla="*/ 2147483647 w 581"/>
                <a:gd name="T9" fmla="*/ 2147483647 h 521"/>
                <a:gd name="T10" fmla="*/ 2147483647 w 581"/>
                <a:gd name="T11" fmla="*/ 2147483647 h 521"/>
                <a:gd name="T12" fmla="*/ 2147483647 w 581"/>
                <a:gd name="T13" fmla="*/ 2147483647 h 521"/>
                <a:gd name="T14" fmla="*/ 2147483647 w 581"/>
                <a:gd name="T15" fmla="*/ 2147483647 h 521"/>
                <a:gd name="T16" fmla="*/ 2147483647 w 581"/>
                <a:gd name="T17" fmla="*/ 2147483647 h 521"/>
                <a:gd name="T18" fmla="*/ 2147483647 w 581"/>
                <a:gd name="T19" fmla="*/ 2147483647 h 521"/>
                <a:gd name="T20" fmla="*/ 2147483647 w 581"/>
                <a:gd name="T21" fmla="*/ 2147483647 h 521"/>
                <a:gd name="T22" fmla="*/ 2147483647 w 581"/>
                <a:gd name="T23" fmla="*/ 2147483647 h 521"/>
                <a:gd name="T24" fmla="*/ 2147483647 w 581"/>
                <a:gd name="T25" fmla="*/ 2147483647 h 521"/>
                <a:gd name="T26" fmla="*/ 2147483647 w 581"/>
                <a:gd name="T27" fmla="*/ 2147483647 h 521"/>
                <a:gd name="T28" fmla="*/ 2147483647 w 581"/>
                <a:gd name="T29" fmla="*/ 2147483647 h 521"/>
                <a:gd name="T30" fmla="*/ 2147483647 w 581"/>
                <a:gd name="T31" fmla="*/ 2147483647 h 521"/>
                <a:gd name="T32" fmla="*/ 2147483647 w 581"/>
                <a:gd name="T33" fmla="*/ 2147483647 h 521"/>
                <a:gd name="T34" fmla="*/ 2147483647 w 581"/>
                <a:gd name="T35" fmla="*/ 2147483647 h 521"/>
                <a:gd name="T36" fmla="*/ 2147483647 w 581"/>
                <a:gd name="T37" fmla="*/ 2147483647 h 521"/>
                <a:gd name="T38" fmla="*/ 2147483647 w 581"/>
                <a:gd name="T39" fmla="*/ 2147483647 h 521"/>
                <a:gd name="T40" fmla="*/ 2147483647 w 581"/>
                <a:gd name="T41" fmla="*/ 2147483647 h 521"/>
                <a:gd name="T42" fmla="*/ 2147483647 w 581"/>
                <a:gd name="T43" fmla="*/ 2147483647 h 521"/>
                <a:gd name="T44" fmla="*/ 2147483647 w 581"/>
                <a:gd name="T45" fmla="*/ 2147483647 h 521"/>
                <a:gd name="T46" fmla="*/ 2147483647 w 581"/>
                <a:gd name="T47" fmla="*/ 2147483647 h 521"/>
                <a:gd name="T48" fmla="*/ 2147483647 w 581"/>
                <a:gd name="T49" fmla="*/ 2147483647 h 521"/>
                <a:gd name="T50" fmla="*/ 2147483647 w 581"/>
                <a:gd name="T51" fmla="*/ 2147483647 h 521"/>
                <a:gd name="T52" fmla="*/ 2147483647 w 581"/>
                <a:gd name="T53" fmla="*/ 2147483647 h 521"/>
                <a:gd name="T54" fmla="*/ 2147483647 w 581"/>
                <a:gd name="T55" fmla="*/ 2147483647 h 521"/>
                <a:gd name="T56" fmla="*/ 2147483647 w 581"/>
                <a:gd name="T57" fmla="*/ 2147483647 h 521"/>
                <a:gd name="T58" fmla="*/ 2147483647 w 581"/>
                <a:gd name="T59" fmla="*/ 2147483647 h 521"/>
                <a:gd name="T60" fmla="*/ 2147483647 w 581"/>
                <a:gd name="T61" fmla="*/ 2147483647 h 521"/>
                <a:gd name="T62" fmla="*/ 2147483647 w 581"/>
                <a:gd name="T63" fmla="*/ 2147483647 h 521"/>
                <a:gd name="T64" fmla="*/ 2147483647 w 581"/>
                <a:gd name="T65" fmla="*/ 2147483647 h 521"/>
                <a:gd name="T66" fmla="*/ 2147483647 w 581"/>
                <a:gd name="T67" fmla="*/ 2147483647 h 521"/>
                <a:gd name="T68" fmla="*/ 2147483647 w 581"/>
                <a:gd name="T69" fmla="*/ 2147483647 h 521"/>
                <a:gd name="T70" fmla="*/ 2147483647 w 581"/>
                <a:gd name="T71" fmla="*/ 2147483647 h 521"/>
                <a:gd name="T72" fmla="*/ 2147483647 w 581"/>
                <a:gd name="T73" fmla="*/ 2147483647 h 5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1"/>
                <a:gd name="T112" fmla="*/ 0 h 521"/>
                <a:gd name="T113" fmla="*/ 581 w 581"/>
                <a:gd name="T114" fmla="*/ 521 h 5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1" h="521">
                  <a:moveTo>
                    <a:pt x="164" y="216"/>
                  </a:moveTo>
                  <a:lnTo>
                    <a:pt x="173" y="192"/>
                  </a:lnTo>
                  <a:lnTo>
                    <a:pt x="130" y="184"/>
                  </a:lnTo>
                  <a:lnTo>
                    <a:pt x="104" y="184"/>
                  </a:lnTo>
                  <a:lnTo>
                    <a:pt x="78" y="144"/>
                  </a:lnTo>
                  <a:lnTo>
                    <a:pt x="69" y="152"/>
                  </a:lnTo>
                  <a:lnTo>
                    <a:pt x="78" y="128"/>
                  </a:lnTo>
                  <a:lnTo>
                    <a:pt x="104" y="128"/>
                  </a:lnTo>
                  <a:lnTo>
                    <a:pt x="104" y="144"/>
                  </a:lnTo>
                  <a:lnTo>
                    <a:pt x="121" y="144"/>
                  </a:lnTo>
                  <a:lnTo>
                    <a:pt x="147" y="136"/>
                  </a:lnTo>
                  <a:lnTo>
                    <a:pt x="147" y="144"/>
                  </a:lnTo>
                  <a:lnTo>
                    <a:pt x="156" y="144"/>
                  </a:lnTo>
                  <a:lnTo>
                    <a:pt x="156" y="128"/>
                  </a:lnTo>
                  <a:lnTo>
                    <a:pt x="182" y="120"/>
                  </a:lnTo>
                  <a:lnTo>
                    <a:pt x="182" y="128"/>
                  </a:lnTo>
                  <a:lnTo>
                    <a:pt x="190" y="136"/>
                  </a:lnTo>
                  <a:lnTo>
                    <a:pt x="190" y="112"/>
                  </a:lnTo>
                  <a:lnTo>
                    <a:pt x="216" y="96"/>
                  </a:lnTo>
                  <a:lnTo>
                    <a:pt x="216" y="72"/>
                  </a:lnTo>
                  <a:lnTo>
                    <a:pt x="208" y="40"/>
                  </a:lnTo>
                  <a:lnTo>
                    <a:pt x="208" y="8"/>
                  </a:lnTo>
                  <a:lnTo>
                    <a:pt x="242" y="0"/>
                  </a:lnTo>
                  <a:lnTo>
                    <a:pt x="312" y="24"/>
                  </a:lnTo>
                  <a:lnTo>
                    <a:pt x="312" y="56"/>
                  </a:lnTo>
                  <a:lnTo>
                    <a:pt x="286" y="96"/>
                  </a:lnTo>
                  <a:lnTo>
                    <a:pt x="251" y="104"/>
                  </a:lnTo>
                  <a:lnTo>
                    <a:pt x="242" y="128"/>
                  </a:lnTo>
                  <a:lnTo>
                    <a:pt x="242" y="160"/>
                  </a:lnTo>
                  <a:lnTo>
                    <a:pt x="286" y="152"/>
                  </a:lnTo>
                  <a:lnTo>
                    <a:pt x="312" y="144"/>
                  </a:lnTo>
                  <a:lnTo>
                    <a:pt x="364" y="184"/>
                  </a:lnTo>
                  <a:lnTo>
                    <a:pt x="381" y="184"/>
                  </a:lnTo>
                  <a:lnTo>
                    <a:pt x="441" y="128"/>
                  </a:lnTo>
                  <a:lnTo>
                    <a:pt x="511" y="104"/>
                  </a:lnTo>
                  <a:lnTo>
                    <a:pt x="511" y="32"/>
                  </a:lnTo>
                  <a:lnTo>
                    <a:pt x="580" y="128"/>
                  </a:lnTo>
                  <a:lnTo>
                    <a:pt x="563" y="168"/>
                  </a:lnTo>
                  <a:lnTo>
                    <a:pt x="528" y="224"/>
                  </a:lnTo>
                  <a:lnTo>
                    <a:pt x="502" y="216"/>
                  </a:lnTo>
                  <a:lnTo>
                    <a:pt x="476" y="184"/>
                  </a:lnTo>
                  <a:lnTo>
                    <a:pt x="467" y="192"/>
                  </a:lnTo>
                  <a:lnTo>
                    <a:pt x="398" y="288"/>
                  </a:lnTo>
                  <a:lnTo>
                    <a:pt x="329" y="296"/>
                  </a:lnTo>
                  <a:lnTo>
                    <a:pt x="286" y="256"/>
                  </a:lnTo>
                  <a:lnTo>
                    <a:pt x="251" y="264"/>
                  </a:lnTo>
                  <a:lnTo>
                    <a:pt x="216" y="264"/>
                  </a:lnTo>
                  <a:lnTo>
                    <a:pt x="199" y="280"/>
                  </a:lnTo>
                  <a:lnTo>
                    <a:pt x="251" y="328"/>
                  </a:lnTo>
                  <a:lnTo>
                    <a:pt x="286" y="360"/>
                  </a:lnTo>
                  <a:lnTo>
                    <a:pt x="277" y="384"/>
                  </a:lnTo>
                  <a:lnTo>
                    <a:pt x="242" y="424"/>
                  </a:lnTo>
                  <a:lnTo>
                    <a:pt x="190" y="392"/>
                  </a:lnTo>
                  <a:lnTo>
                    <a:pt x="156" y="432"/>
                  </a:lnTo>
                  <a:lnTo>
                    <a:pt x="121" y="480"/>
                  </a:lnTo>
                  <a:lnTo>
                    <a:pt x="139" y="512"/>
                  </a:lnTo>
                  <a:lnTo>
                    <a:pt x="104" y="520"/>
                  </a:lnTo>
                  <a:lnTo>
                    <a:pt x="95" y="520"/>
                  </a:lnTo>
                  <a:lnTo>
                    <a:pt x="95" y="488"/>
                  </a:lnTo>
                  <a:lnTo>
                    <a:pt x="52" y="504"/>
                  </a:lnTo>
                  <a:lnTo>
                    <a:pt x="26" y="488"/>
                  </a:lnTo>
                  <a:lnTo>
                    <a:pt x="9" y="472"/>
                  </a:lnTo>
                  <a:lnTo>
                    <a:pt x="43" y="440"/>
                  </a:lnTo>
                  <a:lnTo>
                    <a:pt x="95" y="424"/>
                  </a:lnTo>
                  <a:lnTo>
                    <a:pt x="121" y="392"/>
                  </a:lnTo>
                  <a:lnTo>
                    <a:pt x="95" y="368"/>
                  </a:lnTo>
                  <a:lnTo>
                    <a:pt x="35" y="400"/>
                  </a:lnTo>
                  <a:lnTo>
                    <a:pt x="9" y="384"/>
                  </a:lnTo>
                  <a:lnTo>
                    <a:pt x="0" y="344"/>
                  </a:lnTo>
                  <a:lnTo>
                    <a:pt x="35" y="312"/>
                  </a:lnTo>
                  <a:lnTo>
                    <a:pt x="69" y="296"/>
                  </a:lnTo>
                  <a:lnTo>
                    <a:pt x="113" y="248"/>
                  </a:lnTo>
                  <a:lnTo>
                    <a:pt x="147" y="232"/>
                  </a:lnTo>
                  <a:lnTo>
                    <a:pt x="164" y="224"/>
                  </a:lnTo>
                  <a:lnTo>
                    <a:pt x="164" y="216"/>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5" name="Freeform 93">
              <a:extLst>
                <a:ext uri="{FF2B5EF4-FFF2-40B4-BE49-F238E27FC236}">
                  <a16:creationId xmlns="" xmlns:a16="http://schemas.microsoft.com/office/drawing/2014/main" id="{05F66024-0438-46A8-957E-1E997DB3E59B}"/>
                </a:ext>
              </a:extLst>
            </p:cNvPr>
            <p:cNvSpPr>
              <a:spLocks/>
            </p:cNvSpPr>
            <p:nvPr/>
          </p:nvSpPr>
          <p:spPr bwMode="auto">
            <a:xfrm>
              <a:off x="5934215" y="3138085"/>
              <a:ext cx="46037" cy="44449"/>
            </a:xfrm>
            <a:custGeom>
              <a:avLst/>
              <a:gdLst>
                <a:gd name="T0" fmla="*/ 0 w 35"/>
                <a:gd name="T1" fmla="*/ 0 h 33"/>
                <a:gd name="T2" fmla="*/ 0 w 35"/>
                <a:gd name="T3" fmla="*/ 2147483647 h 33"/>
                <a:gd name="T4" fmla="*/ 0 w 35"/>
                <a:gd name="T5" fmla="*/ 2147483647 h 33"/>
                <a:gd name="T6" fmla="*/ 2147483647 w 35"/>
                <a:gd name="T7" fmla="*/ 2147483647 h 33"/>
                <a:gd name="T8" fmla="*/ 2147483647 w 35"/>
                <a:gd name="T9" fmla="*/ 2147483647 h 33"/>
                <a:gd name="T10" fmla="*/ 2147483647 w 35"/>
                <a:gd name="T11" fmla="*/ 0 h 33"/>
                <a:gd name="T12" fmla="*/ 0 w 35"/>
                <a:gd name="T13" fmla="*/ 0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0" y="0"/>
                  </a:moveTo>
                  <a:lnTo>
                    <a:pt x="0" y="16"/>
                  </a:lnTo>
                  <a:lnTo>
                    <a:pt x="0" y="32"/>
                  </a:lnTo>
                  <a:lnTo>
                    <a:pt x="26" y="24"/>
                  </a:lnTo>
                  <a:lnTo>
                    <a:pt x="34" y="16"/>
                  </a:lnTo>
                  <a:lnTo>
                    <a:pt x="17" y="0"/>
                  </a:lnTo>
                  <a:lnTo>
                    <a:pt x="0" y="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6" name="Freeform 94">
              <a:extLst>
                <a:ext uri="{FF2B5EF4-FFF2-40B4-BE49-F238E27FC236}">
                  <a16:creationId xmlns="" xmlns:a16="http://schemas.microsoft.com/office/drawing/2014/main" id="{61734B85-C582-4A8D-8FF1-C8A182B4F09F}"/>
                </a:ext>
              </a:extLst>
            </p:cNvPr>
            <p:cNvSpPr>
              <a:spLocks/>
            </p:cNvSpPr>
            <p:nvPr/>
          </p:nvSpPr>
          <p:spPr bwMode="auto">
            <a:xfrm>
              <a:off x="6699367" y="2999976"/>
              <a:ext cx="665143" cy="512747"/>
            </a:xfrm>
            <a:custGeom>
              <a:avLst/>
              <a:gdLst>
                <a:gd name="T0" fmla="*/ 2147483647 w 521"/>
                <a:gd name="T1" fmla="*/ 2147483647 h 385"/>
                <a:gd name="T2" fmla="*/ 2147483647 w 521"/>
                <a:gd name="T3" fmla="*/ 2147483647 h 385"/>
                <a:gd name="T4" fmla="*/ 2147483647 w 521"/>
                <a:gd name="T5" fmla="*/ 2147483647 h 385"/>
                <a:gd name="T6" fmla="*/ 2147483647 w 521"/>
                <a:gd name="T7" fmla="*/ 2147483647 h 385"/>
                <a:gd name="T8" fmla="*/ 2147483647 w 521"/>
                <a:gd name="T9" fmla="*/ 2147483647 h 385"/>
                <a:gd name="T10" fmla="*/ 2147483647 w 521"/>
                <a:gd name="T11" fmla="*/ 2147483647 h 385"/>
                <a:gd name="T12" fmla="*/ 2147483647 w 521"/>
                <a:gd name="T13" fmla="*/ 2147483647 h 385"/>
                <a:gd name="T14" fmla="*/ 2147483647 w 521"/>
                <a:gd name="T15" fmla="*/ 2147483647 h 385"/>
                <a:gd name="T16" fmla="*/ 0 w 521"/>
                <a:gd name="T17" fmla="*/ 2147483647 h 385"/>
                <a:gd name="T18" fmla="*/ 2147483647 w 521"/>
                <a:gd name="T19" fmla="*/ 2147483647 h 385"/>
                <a:gd name="T20" fmla="*/ 2147483647 w 521"/>
                <a:gd name="T21" fmla="*/ 2147483647 h 385"/>
                <a:gd name="T22" fmla="*/ 2147483647 w 521"/>
                <a:gd name="T23" fmla="*/ 2147483647 h 385"/>
                <a:gd name="T24" fmla="*/ 2147483647 w 521"/>
                <a:gd name="T25" fmla="*/ 2147483647 h 385"/>
                <a:gd name="T26" fmla="*/ 2147483647 w 521"/>
                <a:gd name="T27" fmla="*/ 2147483647 h 385"/>
                <a:gd name="T28" fmla="*/ 2147483647 w 521"/>
                <a:gd name="T29" fmla="*/ 2147483647 h 385"/>
                <a:gd name="T30" fmla="*/ 2147483647 w 521"/>
                <a:gd name="T31" fmla="*/ 2147483647 h 385"/>
                <a:gd name="T32" fmla="*/ 2147483647 w 521"/>
                <a:gd name="T33" fmla="*/ 2147483647 h 385"/>
                <a:gd name="T34" fmla="*/ 2147483647 w 521"/>
                <a:gd name="T35" fmla="*/ 2147483647 h 385"/>
                <a:gd name="T36" fmla="*/ 2147483647 w 521"/>
                <a:gd name="T37" fmla="*/ 2147483647 h 385"/>
                <a:gd name="T38" fmla="*/ 2147483647 w 521"/>
                <a:gd name="T39" fmla="*/ 2147483647 h 385"/>
                <a:gd name="T40" fmla="*/ 2147483647 w 521"/>
                <a:gd name="T41" fmla="*/ 2147483647 h 385"/>
                <a:gd name="T42" fmla="*/ 2147483647 w 521"/>
                <a:gd name="T43" fmla="*/ 2147483647 h 385"/>
                <a:gd name="T44" fmla="*/ 2147483647 w 521"/>
                <a:gd name="T45" fmla="*/ 2147483647 h 385"/>
                <a:gd name="T46" fmla="*/ 2147483647 w 521"/>
                <a:gd name="T47" fmla="*/ 2147483647 h 385"/>
                <a:gd name="T48" fmla="*/ 2147483647 w 521"/>
                <a:gd name="T49" fmla="*/ 2147483647 h 385"/>
                <a:gd name="T50" fmla="*/ 2147483647 w 521"/>
                <a:gd name="T51" fmla="*/ 2147483647 h 385"/>
                <a:gd name="T52" fmla="*/ 2147483647 w 521"/>
                <a:gd name="T53" fmla="*/ 2147483647 h 385"/>
                <a:gd name="T54" fmla="*/ 2147483647 w 521"/>
                <a:gd name="T55" fmla="*/ 2147483647 h 385"/>
                <a:gd name="T56" fmla="*/ 2147483647 w 521"/>
                <a:gd name="T57" fmla="*/ 2147483647 h 385"/>
                <a:gd name="T58" fmla="*/ 2147483647 w 521"/>
                <a:gd name="T59" fmla="*/ 2147483647 h 385"/>
                <a:gd name="T60" fmla="*/ 2147483647 w 521"/>
                <a:gd name="T61" fmla="*/ 2147483647 h 385"/>
                <a:gd name="T62" fmla="*/ 2147483647 w 521"/>
                <a:gd name="T63" fmla="*/ 2147483647 h 385"/>
                <a:gd name="T64" fmla="*/ 2147483647 w 521"/>
                <a:gd name="T65" fmla="*/ 2147483647 h 385"/>
                <a:gd name="T66" fmla="*/ 2147483647 w 521"/>
                <a:gd name="T67" fmla="*/ 2147483647 h 385"/>
                <a:gd name="T68" fmla="*/ 2147483647 w 521"/>
                <a:gd name="T69" fmla="*/ 0 h 385"/>
                <a:gd name="T70" fmla="*/ 2147483647 w 521"/>
                <a:gd name="T71" fmla="*/ 2147483647 h 385"/>
                <a:gd name="T72" fmla="*/ 2147483647 w 521"/>
                <a:gd name="T73" fmla="*/ 0 h 385"/>
                <a:gd name="T74" fmla="*/ 2147483647 w 521"/>
                <a:gd name="T75" fmla="*/ 2147483647 h 385"/>
                <a:gd name="T76" fmla="*/ 2147483647 w 521"/>
                <a:gd name="T77" fmla="*/ 2147483647 h 3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1"/>
                <a:gd name="T118" fmla="*/ 0 h 385"/>
                <a:gd name="T119" fmla="*/ 521 w 521"/>
                <a:gd name="T120" fmla="*/ 385 h 3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1" h="385">
                  <a:moveTo>
                    <a:pt x="260" y="48"/>
                  </a:moveTo>
                  <a:lnTo>
                    <a:pt x="277" y="80"/>
                  </a:lnTo>
                  <a:lnTo>
                    <a:pt x="234" y="120"/>
                  </a:lnTo>
                  <a:lnTo>
                    <a:pt x="199" y="168"/>
                  </a:lnTo>
                  <a:lnTo>
                    <a:pt x="139" y="160"/>
                  </a:lnTo>
                  <a:lnTo>
                    <a:pt x="104" y="144"/>
                  </a:lnTo>
                  <a:lnTo>
                    <a:pt x="78" y="136"/>
                  </a:lnTo>
                  <a:lnTo>
                    <a:pt x="52" y="136"/>
                  </a:lnTo>
                  <a:lnTo>
                    <a:pt x="0" y="168"/>
                  </a:lnTo>
                  <a:lnTo>
                    <a:pt x="17" y="184"/>
                  </a:lnTo>
                  <a:lnTo>
                    <a:pt x="43" y="200"/>
                  </a:lnTo>
                  <a:lnTo>
                    <a:pt x="78" y="208"/>
                  </a:lnTo>
                  <a:lnTo>
                    <a:pt x="104" y="224"/>
                  </a:lnTo>
                  <a:lnTo>
                    <a:pt x="95" y="264"/>
                  </a:lnTo>
                  <a:lnTo>
                    <a:pt x="95" y="288"/>
                  </a:lnTo>
                  <a:lnTo>
                    <a:pt x="173" y="296"/>
                  </a:lnTo>
                  <a:lnTo>
                    <a:pt x="191" y="280"/>
                  </a:lnTo>
                  <a:lnTo>
                    <a:pt x="199" y="296"/>
                  </a:lnTo>
                  <a:lnTo>
                    <a:pt x="208" y="328"/>
                  </a:lnTo>
                  <a:lnTo>
                    <a:pt x="225" y="336"/>
                  </a:lnTo>
                  <a:lnTo>
                    <a:pt x="260" y="336"/>
                  </a:lnTo>
                  <a:lnTo>
                    <a:pt x="295" y="368"/>
                  </a:lnTo>
                  <a:lnTo>
                    <a:pt x="364" y="344"/>
                  </a:lnTo>
                  <a:lnTo>
                    <a:pt x="381" y="360"/>
                  </a:lnTo>
                  <a:lnTo>
                    <a:pt x="416" y="384"/>
                  </a:lnTo>
                  <a:lnTo>
                    <a:pt x="485" y="360"/>
                  </a:lnTo>
                  <a:lnTo>
                    <a:pt x="503" y="296"/>
                  </a:lnTo>
                  <a:lnTo>
                    <a:pt x="442" y="232"/>
                  </a:lnTo>
                  <a:lnTo>
                    <a:pt x="477" y="216"/>
                  </a:lnTo>
                  <a:lnTo>
                    <a:pt x="520" y="152"/>
                  </a:lnTo>
                  <a:lnTo>
                    <a:pt x="494" y="112"/>
                  </a:lnTo>
                  <a:lnTo>
                    <a:pt x="503" y="64"/>
                  </a:lnTo>
                  <a:lnTo>
                    <a:pt x="485" y="32"/>
                  </a:lnTo>
                  <a:lnTo>
                    <a:pt x="503" y="8"/>
                  </a:lnTo>
                  <a:lnTo>
                    <a:pt x="477" y="0"/>
                  </a:lnTo>
                  <a:lnTo>
                    <a:pt x="459" y="8"/>
                  </a:lnTo>
                  <a:lnTo>
                    <a:pt x="364" y="0"/>
                  </a:lnTo>
                  <a:lnTo>
                    <a:pt x="277" y="24"/>
                  </a:lnTo>
                  <a:lnTo>
                    <a:pt x="260" y="48"/>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7" name="Freeform 96">
              <a:extLst>
                <a:ext uri="{FF2B5EF4-FFF2-40B4-BE49-F238E27FC236}">
                  <a16:creationId xmlns="" xmlns:a16="http://schemas.microsoft.com/office/drawing/2014/main" id="{89CC7025-C7FE-466D-971A-BABB9A0F1AA0}"/>
                </a:ext>
              </a:extLst>
            </p:cNvPr>
            <p:cNvSpPr>
              <a:spLocks/>
            </p:cNvSpPr>
            <p:nvPr/>
          </p:nvSpPr>
          <p:spPr bwMode="auto">
            <a:xfrm>
              <a:off x="7164491" y="2509455"/>
              <a:ext cx="865161" cy="1044543"/>
            </a:xfrm>
            <a:custGeom>
              <a:avLst/>
              <a:gdLst>
                <a:gd name="T0" fmla="*/ 2147483647 w 677"/>
                <a:gd name="T1" fmla="*/ 2147483647 h 785"/>
                <a:gd name="T2" fmla="*/ 2147483647 w 677"/>
                <a:gd name="T3" fmla="*/ 2147483647 h 785"/>
                <a:gd name="T4" fmla="*/ 2147483647 w 677"/>
                <a:gd name="T5" fmla="*/ 0 h 785"/>
                <a:gd name="T6" fmla="*/ 2147483647 w 677"/>
                <a:gd name="T7" fmla="*/ 2147483647 h 785"/>
                <a:gd name="T8" fmla="*/ 2147483647 w 677"/>
                <a:gd name="T9" fmla="*/ 2147483647 h 785"/>
                <a:gd name="T10" fmla="*/ 2147483647 w 677"/>
                <a:gd name="T11" fmla="*/ 2147483647 h 785"/>
                <a:gd name="T12" fmla="*/ 2147483647 w 677"/>
                <a:gd name="T13" fmla="*/ 2147483647 h 785"/>
                <a:gd name="T14" fmla="*/ 2147483647 w 677"/>
                <a:gd name="T15" fmla="*/ 2147483647 h 785"/>
                <a:gd name="T16" fmla="*/ 2147483647 w 677"/>
                <a:gd name="T17" fmla="*/ 2147483647 h 785"/>
                <a:gd name="T18" fmla="*/ 2147483647 w 677"/>
                <a:gd name="T19" fmla="*/ 2147483647 h 785"/>
                <a:gd name="T20" fmla="*/ 2147483647 w 677"/>
                <a:gd name="T21" fmla="*/ 2147483647 h 785"/>
                <a:gd name="T22" fmla="*/ 2147483647 w 677"/>
                <a:gd name="T23" fmla="*/ 2147483647 h 785"/>
                <a:gd name="T24" fmla="*/ 2147483647 w 677"/>
                <a:gd name="T25" fmla="*/ 2147483647 h 785"/>
                <a:gd name="T26" fmla="*/ 2147483647 w 677"/>
                <a:gd name="T27" fmla="*/ 2147483647 h 785"/>
                <a:gd name="T28" fmla="*/ 2147483647 w 677"/>
                <a:gd name="T29" fmla="*/ 2147483647 h 785"/>
                <a:gd name="T30" fmla="*/ 2147483647 w 677"/>
                <a:gd name="T31" fmla="*/ 2147483647 h 785"/>
                <a:gd name="T32" fmla="*/ 2147483647 w 677"/>
                <a:gd name="T33" fmla="*/ 2147483647 h 785"/>
                <a:gd name="T34" fmla="*/ 2147483647 w 677"/>
                <a:gd name="T35" fmla="*/ 2147483647 h 785"/>
                <a:gd name="T36" fmla="*/ 2147483647 w 677"/>
                <a:gd name="T37" fmla="*/ 2147483647 h 785"/>
                <a:gd name="T38" fmla="*/ 0 w 677"/>
                <a:gd name="T39" fmla="*/ 2147483647 h 785"/>
                <a:gd name="T40" fmla="*/ 2147483647 w 677"/>
                <a:gd name="T41" fmla="*/ 2147483647 h 785"/>
                <a:gd name="T42" fmla="*/ 2147483647 w 677"/>
                <a:gd name="T43" fmla="*/ 2147483647 h 785"/>
                <a:gd name="T44" fmla="*/ 2147483647 w 677"/>
                <a:gd name="T45" fmla="*/ 2147483647 h 785"/>
                <a:gd name="T46" fmla="*/ 2147483647 w 677"/>
                <a:gd name="T47" fmla="*/ 2147483647 h 785"/>
                <a:gd name="T48" fmla="*/ 2147483647 w 677"/>
                <a:gd name="T49" fmla="*/ 2147483647 h 785"/>
                <a:gd name="T50" fmla="*/ 2147483647 w 677"/>
                <a:gd name="T51" fmla="*/ 2147483647 h 785"/>
                <a:gd name="T52" fmla="*/ 2147483647 w 677"/>
                <a:gd name="T53" fmla="*/ 2147483647 h 785"/>
                <a:gd name="T54" fmla="*/ 2147483647 w 677"/>
                <a:gd name="T55" fmla="*/ 2147483647 h 785"/>
                <a:gd name="T56" fmla="*/ 2147483647 w 677"/>
                <a:gd name="T57" fmla="*/ 2147483647 h 785"/>
                <a:gd name="T58" fmla="*/ 2147483647 w 677"/>
                <a:gd name="T59" fmla="*/ 2147483647 h 785"/>
                <a:gd name="T60" fmla="*/ 2147483647 w 677"/>
                <a:gd name="T61" fmla="*/ 2147483647 h 785"/>
                <a:gd name="T62" fmla="*/ 2147483647 w 677"/>
                <a:gd name="T63" fmla="*/ 2147483647 h 785"/>
                <a:gd name="T64" fmla="*/ 2147483647 w 677"/>
                <a:gd name="T65" fmla="*/ 2147483647 h 785"/>
                <a:gd name="T66" fmla="*/ 2147483647 w 677"/>
                <a:gd name="T67" fmla="*/ 2147483647 h 785"/>
                <a:gd name="T68" fmla="*/ 2147483647 w 677"/>
                <a:gd name="T69" fmla="*/ 2147483647 h 785"/>
                <a:gd name="T70" fmla="*/ 2147483647 w 677"/>
                <a:gd name="T71" fmla="*/ 2147483647 h 785"/>
                <a:gd name="T72" fmla="*/ 2147483647 w 677"/>
                <a:gd name="T73" fmla="*/ 2147483647 h 785"/>
                <a:gd name="T74" fmla="*/ 2147483647 w 677"/>
                <a:gd name="T75" fmla="*/ 2147483647 h 785"/>
                <a:gd name="T76" fmla="*/ 2147483647 w 677"/>
                <a:gd name="T77" fmla="*/ 2147483647 h 785"/>
                <a:gd name="T78" fmla="*/ 2147483647 w 677"/>
                <a:gd name="T79" fmla="*/ 2147483647 h 785"/>
                <a:gd name="T80" fmla="*/ 2147483647 w 677"/>
                <a:gd name="T81" fmla="*/ 2147483647 h 785"/>
                <a:gd name="T82" fmla="*/ 2147483647 w 677"/>
                <a:gd name="T83" fmla="*/ 2147483647 h 785"/>
                <a:gd name="T84" fmla="*/ 2147483647 w 677"/>
                <a:gd name="T85" fmla="*/ 2147483647 h 785"/>
                <a:gd name="T86" fmla="*/ 2147483647 w 677"/>
                <a:gd name="T87" fmla="*/ 2147483647 h 785"/>
                <a:gd name="T88" fmla="*/ 2147483647 w 677"/>
                <a:gd name="T89" fmla="*/ 2147483647 h 785"/>
                <a:gd name="T90" fmla="*/ 2147483647 w 677"/>
                <a:gd name="T91" fmla="*/ 2147483647 h 785"/>
                <a:gd name="T92" fmla="*/ 2147483647 w 677"/>
                <a:gd name="T93" fmla="*/ 2147483647 h 785"/>
                <a:gd name="T94" fmla="*/ 2147483647 w 677"/>
                <a:gd name="T95" fmla="*/ 2147483647 h 785"/>
                <a:gd name="T96" fmla="*/ 2147483647 w 677"/>
                <a:gd name="T97" fmla="*/ 2147483647 h 785"/>
                <a:gd name="T98" fmla="*/ 2147483647 w 677"/>
                <a:gd name="T99" fmla="*/ 2147483647 h 7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7"/>
                <a:gd name="T151" fmla="*/ 0 h 785"/>
                <a:gd name="T152" fmla="*/ 677 w 677"/>
                <a:gd name="T153" fmla="*/ 785 h 7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7" h="785">
                  <a:moveTo>
                    <a:pt x="459" y="48"/>
                  </a:moveTo>
                  <a:lnTo>
                    <a:pt x="425" y="48"/>
                  </a:lnTo>
                  <a:lnTo>
                    <a:pt x="381" y="0"/>
                  </a:lnTo>
                  <a:lnTo>
                    <a:pt x="364" y="16"/>
                  </a:lnTo>
                  <a:lnTo>
                    <a:pt x="390" y="40"/>
                  </a:lnTo>
                  <a:lnTo>
                    <a:pt x="355" y="72"/>
                  </a:lnTo>
                  <a:lnTo>
                    <a:pt x="312" y="32"/>
                  </a:lnTo>
                  <a:lnTo>
                    <a:pt x="286" y="24"/>
                  </a:lnTo>
                  <a:lnTo>
                    <a:pt x="243" y="56"/>
                  </a:lnTo>
                  <a:lnTo>
                    <a:pt x="199" y="40"/>
                  </a:lnTo>
                  <a:lnTo>
                    <a:pt x="173" y="64"/>
                  </a:lnTo>
                  <a:lnTo>
                    <a:pt x="217" y="112"/>
                  </a:lnTo>
                  <a:lnTo>
                    <a:pt x="182" y="128"/>
                  </a:lnTo>
                  <a:lnTo>
                    <a:pt x="147" y="144"/>
                  </a:lnTo>
                  <a:lnTo>
                    <a:pt x="121" y="192"/>
                  </a:lnTo>
                  <a:lnTo>
                    <a:pt x="139" y="240"/>
                  </a:lnTo>
                  <a:lnTo>
                    <a:pt x="130" y="280"/>
                  </a:lnTo>
                  <a:lnTo>
                    <a:pt x="104" y="320"/>
                  </a:lnTo>
                  <a:lnTo>
                    <a:pt x="52" y="328"/>
                  </a:lnTo>
                  <a:lnTo>
                    <a:pt x="0" y="368"/>
                  </a:lnTo>
                  <a:lnTo>
                    <a:pt x="95" y="376"/>
                  </a:lnTo>
                  <a:lnTo>
                    <a:pt x="113" y="368"/>
                  </a:lnTo>
                  <a:lnTo>
                    <a:pt x="139" y="376"/>
                  </a:lnTo>
                  <a:lnTo>
                    <a:pt x="121" y="400"/>
                  </a:lnTo>
                  <a:lnTo>
                    <a:pt x="139" y="432"/>
                  </a:lnTo>
                  <a:lnTo>
                    <a:pt x="139" y="440"/>
                  </a:lnTo>
                  <a:lnTo>
                    <a:pt x="217" y="472"/>
                  </a:lnTo>
                  <a:lnTo>
                    <a:pt x="312" y="496"/>
                  </a:lnTo>
                  <a:lnTo>
                    <a:pt x="329" y="504"/>
                  </a:lnTo>
                  <a:lnTo>
                    <a:pt x="355" y="544"/>
                  </a:lnTo>
                  <a:lnTo>
                    <a:pt x="303" y="592"/>
                  </a:lnTo>
                  <a:lnTo>
                    <a:pt x="329" y="624"/>
                  </a:lnTo>
                  <a:lnTo>
                    <a:pt x="364" y="608"/>
                  </a:lnTo>
                  <a:lnTo>
                    <a:pt x="390" y="632"/>
                  </a:lnTo>
                  <a:lnTo>
                    <a:pt x="390" y="736"/>
                  </a:lnTo>
                  <a:lnTo>
                    <a:pt x="572" y="784"/>
                  </a:lnTo>
                  <a:lnTo>
                    <a:pt x="598" y="712"/>
                  </a:lnTo>
                  <a:lnTo>
                    <a:pt x="633" y="648"/>
                  </a:lnTo>
                  <a:lnTo>
                    <a:pt x="598" y="576"/>
                  </a:lnTo>
                  <a:lnTo>
                    <a:pt x="563" y="560"/>
                  </a:lnTo>
                  <a:lnTo>
                    <a:pt x="598" y="520"/>
                  </a:lnTo>
                  <a:lnTo>
                    <a:pt x="555" y="376"/>
                  </a:lnTo>
                  <a:lnTo>
                    <a:pt x="598" y="280"/>
                  </a:lnTo>
                  <a:lnTo>
                    <a:pt x="615" y="200"/>
                  </a:lnTo>
                  <a:lnTo>
                    <a:pt x="676" y="152"/>
                  </a:lnTo>
                  <a:lnTo>
                    <a:pt x="659" y="96"/>
                  </a:lnTo>
                  <a:lnTo>
                    <a:pt x="624" y="72"/>
                  </a:lnTo>
                  <a:lnTo>
                    <a:pt x="598" y="48"/>
                  </a:lnTo>
                  <a:lnTo>
                    <a:pt x="494" y="8"/>
                  </a:lnTo>
                  <a:lnTo>
                    <a:pt x="459" y="48"/>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8" name="Freeform 97">
              <a:extLst>
                <a:ext uri="{FF2B5EF4-FFF2-40B4-BE49-F238E27FC236}">
                  <a16:creationId xmlns="" xmlns:a16="http://schemas.microsoft.com/office/drawing/2014/main" id="{53885F0A-6BED-428F-898B-7B61B69666D8}"/>
                </a:ext>
              </a:extLst>
            </p:cNvPr>
            <p:cNvSpPr>
              <a:spLocks/>
            </p:cNvSpPr>
            <p:nvPr/>
          </p:nvSpPr>
          <p:spPr bwMode="auto">
            <a:xfrm>
              <a:off x="6732704" y="2999976"/>
              <a:ext cx="322252" cy="225418"/>
            </a:xfrm>
            <a:custGeom>
              <a:avLst/>
              <a:gdLst>
                <a:gd name="T0" fmla="*/ 2147483647 w 252"/>
                <a:gd name="T1" fmla="*/ 2147483647 h 169"/>
                <a:gd name="T2" fmla="*/ 0 w 252"/>
                <a:gd name="T3" fmla="*/ 2147483647 h 169"/>
                <a:gd name="T4" fmla="*/ 0 w 252"/>
                <a:gd name="T5" fmla="*/ 0 h 169"/>
                <a:gd name="T6" fmla="*/ 2147483647 w 252"/>
                <a:gd name="T7" fmla="*/ 2147483647 h 169"/>
                <a:gd name="T8" fmla="*/ 2147483647 w 252"/>
                <a:gd name="T9" fmla="*/ 2147483647 h 169"/>
                <a:gd name="T10" fmla="*/ 2147483647 w 252"/>
                <a:gd name="T11" fmla="*/ 0 h 169"/>
                <a:gd name="T12" fmla="*/ 2147483647 w 252"/>
                <a:gd name="T13" fmla="*/ 2147483647 h 169"/>
                <a:gd name="T14" fmla="*/ 2147483647 w 252"/>
                <a:gd name="T15" fmla="*/ 2147483647 h 169"/>
                <a:gd name="T16" fmla="*/ 2147483647 w 252"/>
                <a:gd name="T17" fmla="*/ 2147483647 h 169"/>
                <a:gd name="T18" fmla="*/ 2147483647 w 252"/>
                <a:gd name="T19" fmla="*/ 2147483647 h 169"/>
                <a:gd name="T20" fmla="*/ 2147483647 w 252"/>
                <a:gd name="T21" fmla="*/ 2147483647 h 169"/>
                <a:gd name="T22" fmla="*/ 2147483647 w 252"/>
                <a:gd name="T23" fmla="*/ 2147483647 h 169"/>
                <a:gd name="T24" fmla="*/ 2147483647 w 252"/>
                <a:gd name="T25" fmla="*/ 2147483647 h 169"/>
                <a:gd name="T26" fmla="*/ 2147483647 w 252"/>
                <a:gd name="T27" fmla="*/ 2147483647 h 169"/>
                <a:gd name="T28" fmla="*/ 2147483647 w 252"/>
                <a:gd name="T29" fmla="*/ 2147483647 h 169"/>
                <a:gd name="T30" fmla="*/ 2147483647 w 252"/>
                <a:gd name="T31" fmla="*/ 2147483647 h 169"/>
                <a:gd name="T32" fmla="*/ 2147483647 w 252"/>
                <a:gd name="T33" fmla="*/ 2147483647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69"/>
                <a:gd name="T53" fmla="*/ 252 w 252"/>
                <a:gd name="T54" fmla="*/ 169 h 1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69">
                  <a:moveTo>
                    <a:pt x="26" y="136"/>
                  </a:moveTo>
                  <a:lnTo>
                    <a:pt x="0" y="104"/>
                  </a:lnTo>
                  <a:lnTo>
                    <a:pt x="0" y="0"/>
                  </a:lnTo>
                  <a:lnTo>
                    <a:pt x="35" y="8"/>
                  </a:lnTo>
                  <a:lnTo>
                    <a:pt x="69" y="24"/>
                  </a:lnTo>
                  <a:lnTo>
                    <a:pt x="113" y="0"/>
                  </a:lnTo>
                  <a:lnTo>
                    <a:pt x="156" y="32"/>
                  </a:lnTo>
                  <a:lnTo>
                    <a:pt x="173" y="56"/>
                  </a:lnTo>
                  <a:lnTo>
                    <a:pt x="190" y="80"/>
                  </a:lnTo>
                  <a:lnTo>
                    <a:pt x="234" y="48"/>
                  </a:lnTo>
                  <a:lnTo>
                    <a:pt x="251" y="80"/>
                  </a:lnTo>
                  <a:lnTo>
                    <a:pt x="208" y="120"/>
                  </a:lnTo>
                  <a:lnTo>
                    <a:pt x="173" y="168"/>
                  </a:lnTo>
                  <a:lnTo>
                    <a:pt x="113" y="160"/>
                  </a:lnTo>
                  <a:lnTo>
                    <a:pt x="78" y="144"/>
                  </a:lnTo>
                  <a:lnTo>
                    <a:pt x="52" y="136"/>
                  </a:lnTo>
                  <a:lnTo>
                    <a:pt x="26" y="136"/>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69" name="Freeform 98">
              <a:extLst>
                <a:ext uri="{FF2B5EF4-FFF2-40B4-BE49-F238E27FC236}">
                  <a16:creationId xmlns="" xmlns:a16="http://schemas.microsoft.com/office/drawing/2014/main" id="{D72F2ACB-0BBD-4C7D-9C5D-EC22F9584DEB}"/>
                </a:ext>
              </a:extLst>
            </p:cNvPr>
            <p:cNvSpPr>
              <a:spLocks/>
            </p:cNvSpPr>
            <p:nvPr/>
          </p:nvSpPr>
          <p:spPr bwMode="auto">
            <a:xfrm>
              <a:off x="6343778" y="3414302"/>
              <a:ext cx="357177" cy="333365"/>
            </a:xfrm>
            <a:custGeom>
              <a:avLst/>
              <a:gdLst>
                <a:gd name="T0" fmla="*/ 2147483647 w 279"/>
                <a:gd name="T1" fmla="*/ 2147483647 h 249"/>
                <a:gd name="T2" fmla="*/ 2147483647 w 279"/>
                <a:gd name="T3" fmla="*/ 2147483647 h 249"/>
                <a:gd name="T4" fmla="*/ 2147483647 w 279"/>
                <a:gd name="T5" fmla="*/ 2147483647 h 249"/>
                <a:gd name="T6" fmla="*/ 2147483647 w 279"/>
                <a:gd name="T7" fmla="*/ 2147483647 h 249"/>
                <a:gd name="T8" fmla="*/ 2147483647 w 279"/>
                <a:gd name="T9" fmla="*/ 2147483647 h 249"/>
                <a:gd name="T10" fmla="*/ 2147483647 w 279"/>
                <a:gd name="T11" fmla="*/ 2147483647 h 249"/>
                <a:gd name="T12" fmla="*/ 2147483647 w 279"/>
                <a:gd name="T13" fmla="*/ 2147483647 h 249"/>
                <a:gd name="T14" fmla="*/ 2147483647 w 279"/>
                <a:gd name="T15" fmla="*/ 2147483647 h 249"/>
                <a:gd name="T16" fmla="*/ 2147483647 w 279"/>
                <a:gd name="T17" fmla="*/ 2147483647 h 249"/>
                <a:gd name="T18" fmla="*/ 2147483647 w 279"/>
                <a:gd name="T19" fmla="*/ 2147483647 h 249"/>
                <a:gd name="T20" fmla="*/ 2147483647 w 279"/>
                <a:gd name="T21" fmla="*/ 2147483647 h 249"/>
                <a:gd name="T22" fmla="*/ 2147483647 w 279"/>
                <a:gd name="T23" fmla="*/ 2147483647 h 249"/>
                <a:gd name="T24" fmla="*/ 2147483647 w 279"/>
                <a:gd name="T25" fmla="*/ 2147483647 h 249"/>
                <a:gd name="T26" fmla="*/ 2147483647 w 279"/>
                <a:gd name="T27" fmla="*/ 2147483647 h 249"/>
                <a:gd name="T28" fmla="*/ 2147483647 w 279"/>
                <a:gd name="T29" fmla="*/ 0 h 249"/>
                <a:gd name="T30" fmla="*/ 2147483647 w 279"/>
                <a:gd name="T31" fmla="*/ 0 h 249"/>
                <a:gd name="T32" fmla="*/ 2147483647 w 279"/>
                <a:gd name="T33" fmla="*/ 2147483647 h 249"/>
                <a:gd name="T34" fmla="*/ 2147483647 w 279"/>
                <a:gd name="T35" fmla="*/ 2147483647 h 249"/>
                <a:gd name="T36" fmla="*/ 2147483647 w 279"/>
                <a:gd name="T37" fmla="*/ 2147483647 h 249"/>
                <a:gd name="T38" fmla="*/ 2147483647 w 279"/>
                <a:gd name="T39" fmla="*/ 2147483647 h 249"/>
                <a:gd name="T40" fmla="*/ 2147483647 w 279"/>
                <a:gd name="T41" fmla="*/ 2147483647 h 249"/>
                <a:gd name="T42" fmla="*/ 2147483647 w 279"/>
                <a:gd name="T43" fmla="*/ 2147483647 h 249"/>
                <a:gd name="T44" fmla="*/ 0 w 279"/>
                <a:gd name="T45" fmla="*/ 2147483647 h 249"/>
                <a:gd name="T46" fmla="*/ 0 w 279"/>
                <a:gd name="T47" fmla="*/ 2147483647 h 249"/>
                <a:gd name="T48" fmla="*/ 2147483647 w 279"/>
                <a:gd name="T49" fmla="*/ 2147483647 h 2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9"/>
                <a:gd name="T76" fmla="*/ 0 h 249"/>
                <a:gd name="T77" fmla="*/ 279 w 279"/>
                <a:gd name="T78" fmla="*/ 249 h 2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9" h="249">
                  <a:moveTo>
                    <a:pt x="78" y="241"/>
                  </a:moveTo>
                  <a:lnTo>
                    <a:pt x="96" y="233"/>
                  </a:lnTo>
                  <a:lnTo>
                    <a:pt x="156" y="219"/>
                  </a:lnTo>
                  <a:lnTo>
                    <a:pt x="182" y="248"/>
                  </a:lnTo>
                  <a:lnTo>
                    <a:pt x="217" y="241"/>
                  </a:lnTo>
                  <a:lnTo>
                    <a:pt x="278" y="212"/>
                  </a:lnTo>
                  <a:lnTo>
                    <a:pt x="278" y="190"/>
                  </a:lnTo>
                  <a:lnTo>
                    <a:pt x="226" y="168"/>
                  </a:lnTo>
                  <a:lnTo>
                    <a:pt x="235" y="131"/>
                  </a:lnTo>
                  <a:lnTo>
                    <a:pt x="243" y="66"/>
                  </a:lnTo>
                  <a:lnTo>
                    <a:pt x="235" y="51"/>
                  </a:lnTo>
                  <a:lnTo>
                    <a:pt x="182" y="44"/>
                  </a:lnTo>
                  <a:lnTo>
                    <a:pt x="200" y="22"/>
                  </a:lnTo>
                  <a:lnTo>
                    <a:pt x="182" y="7"/>
                  </a:lnTo>
                  <a:lnTo>
                    <a:pt x="130" y="0"/>
                  </a:lnTo>
                  <a:lnTo>
                    <a:pt x="113" y="0"/>
                  </a:lnTo>
                  <a:lnTo>
                    <a:pt x="78" y="7"/>
                  </a:lnTo>
                  <a:lnTo>
                    <a:pt x="87" y="22"/>
                  </a:lnTo>
                  <a:lnTo>
                    <a:pt x="52" y="66"/>
                  </a:lnTo>
                  <a:lnTo>
                    <a:pt x="43" y="66"/>
                  </a:lnTo>
                  <a:lnTo>
                    <a:pt x="35" y="51"/>
                  </a:lnTo>
                  <a:lnTo>
                    <a:pt x="9" y="58"/>
                  </a:lnTo>
                  <a:lnTo>
                    <a:pt x="0" y="109"/>
                  </a:lnTo>
                  <a:lnTo>
                    <a:pt x="0" y="212"/>
                  </a:lnTo>
                  <a:lnTo>
                    <a:pt x="78" y="241"/>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70" name="Freeform 99">
              <a:extLst>
                <a:ext uri="{FF2B5EF4-FFF2-40B4-BE49-F238E27FC236}">
                  <a16:creationId xmlns="" xmlns:a16="http://schemas.microsoft.com/office/drawing/2014/main" id="{75F607B5-E69F-4319-8751-E3B7BFD7DF17}"/>
                </a:ext>
              </a:extLst>
            </p:cNvPr>
            <p:cNvSpPr>
              <a:spLocks/>
            </p:cNvSpPr>
            <p:nvPr/>
          </p:nvSpPr>
          <p:spPr bwMode="auto">
            <a:xfrm>
              <a:off x="6510461" y="3255557"/>
              <a:ext cx="422262" cy="480997"/>
            </a:xfrm>
            <a:custGeom>
              <a:avLst/>
              <a:gdLst>
                <a:gd name="T0" fmla="*/ 2147483647 w 331"/>
                <a:gd name="T1" fmla="*/ 0 h 361"/>
                <a:gd name="T2" fmla="*/ 2147483647 w 331"/>
                <a:gd name="T3" fmla="*/ 2147483647 h 361"/>
                <a:gd name="T4" fmla="*/ 2147483647 w 331"/>
                <a:gd name="T5" fmla="*/ 2147483647 h 361"/>
                <a:gd name="T6" fmla="*/ 2147483647 w 331"/>
                <a:gd name="T7" fmla="*/ 2147483647 h 361"/>
                <a:gd name="T8" fmla="*/ 2147483647 w 331"/>
                <a:gd name="T9" fmla="*/ 2147483647 h 361"/>
                <a:gd name="T10" fmla="*/ 2147483647 w 331"/>
                <a:gd name="T11" fmla="*/ 2147483647 h 361"/>
                <a:gd name="T12" fmla="*/ 2147483647 w 331"/>
                <a:gd name="T13" fmla="*/ 2147483647 h 361"/>
                <a:gd name="T14" fmla="*/ 2147483647 w 331"/>
                <a:gd name="T15" fmla="*/ 2147483647 h 361"/>
                <a:gd name="T16" fmla="*/ 2147483647 w 331"/>
                <a:gd name="T17" fmla="*/ 2147483647 h 361"/>
                <a:gd name="T18" fmla="*/ 2147483647 w 331"/>
                <a:gd name="T19" fmla="*/ 2147483647 h 361"/>
                <a:gd name="T20" fmla="*/ 2147483647 w 331"/>
                <a:gd name="T21" fmla="*/ 2147483647 h 361"/>
                <a:gd name="T22" fmla="*/ 2147483647 w 331"/>
                <a:gd name="T23" fmla="*/ 2147483647 h 361"/>
                <a:gd name="T24" fmla="*/ 2147483647 w 331"/>
                <a:gd name="T25" fmla="*/ 2147483647 h 361"/>
                <a:gd name="T26" fmla="*/ 2147483647 w 331"/>
                <a:gd name="T27" fmla="*/ 2147483647 h 361"/>
                <a:gd name="T28" fmla="*/ 2147483647 w 331"/>
                <a:gd name="T29" fmla="*/ 2147483647 h 361"/>
                <a:gd name="T30" fmla="*/ 2147483647 w 331"/>
                <a:gd name="T31" fmla="*/ 2147483647 h 361"/>
                <a:gd name="T32" fmla="*/ 2147483647 w 331"/>
                <a:gd name="T33" fmla="*/ 2147483647 h 361"/>
                <a:gd name="T34" fmla="*/ 2147483647 w 331"/>
                <a:gd name="T35" fmla="*/ 2147483647 h 361"/>
                <a:gd name="T36" fmla="*/ 2147483647 w 331"/>
                <a:gd name="T37" fmla="*/ 2147483647 h 361"/>
                <a:gd name="T38" fmla="*/ 2147483647 w 331"/>
                <a:gd name="T39" fmla="*/ 2147483647 h 361"/>
                <a:gd name="T40" fmla="*/ 2147483647 w 331"/>
                <a:gd name="T41" fmla="*/ 2147483647 h 361"/>
                <a:gd name="T42" fmla="*/ 2147483647 w 331"/>
                <a:gd name="T43" fmla="*/ 2147483647 h 361"/>
                <a:gd name="T44" fmla="*/ 2147483647 w 331"/>
                <a:gd name="T45" fmla="*/ 2147483647 h 361"/>
                <a:gd name="T46" fmla="*/ 2147483647 w 331"/>
                <a:gd name="T47" fmla="*/ 2147483647 h 361"/>
                <a:gd name="T48" fmla="*/ 2147483647 w 331"/>
                <a:gd name="T49" fmla="*/ 2147483647 h 361"/>
                <a:gd name="T50" fmla="*/ 2147483647 w 331"/>
                <a:gd name="T51" fmla="*/ 2147483647 h 361"/>
                <a:gd name="T52" fmla="*/ 0 w 331"/>
                <a:gd name="T53" fmla="*/ 2147483647 h 361"/>
                <a:gd name="T54" fmla="*/ 2147483647 w 331"/>
                <a:gd name="T55" fmla="*/ 2147483647 h 361"/>
                <a:gd name="T56" fmla="*/ 2147483647 w 331"/>
                <a:gd name="T57" fmla="*/ 2147483647 h 361"/>
                <a:gd name="T58" fmla="*/ 2147483647 w 331"/>
                <a:gd name="T59" fmla="*/ 2147483647 h 361"/>
                <a:gd name="T60" fmla="*/ 2147483647 w 331"/>
                <a:gd name="T61" fmla="*/ 0 h 3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1"/>
                <a:gd name="T94" fmla="*/ 0 h 361"/>
                <a:gd name="T95" fmla="*/ 331 w 331"/>
                <a:gd name="T96" fmla="*/ 361 h 3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1" h="361">
                  <a:moveTo>
                    <a:pt x="165" y="0"/>
                  </a:moveTo>
                  <a:lnTo>
                    <a:pt x="226" y="16"/>
                  </a:lnTo>
                  <a:lnTo>
                    <a:pt x="252" y="32"/>
                  </a:lnTo>
                  <a:lnTo>
                    <a:pt x="243" y="72"/>
                  </a:lnTo>
                  <a:lnTo>
                    <a:pt x="243" y="96"/>
                  </a:lnTo>
                  <a:lnTo>
                    <a:pt x="330" y="104"/>
                  </a:lnTo>
                  <a:lnTo>
                    <a:pt x="304" y="144"/>
                  </a:lnTo>
                  <a:lnTo>
                    <a:pt x="252" y="200"/>
                  </a:lnTo>
                  <a:lnTo>
                    <a:pt x="217" y="240"/>
                  </a:lnTo>
                  <a:lnTo>
                    <a:pt x="243" y="248"/>
                  </a:lnTo>
                  <a:lnTo>
                    <a:pt x="269" y="264"/>
                  </a:lnTo>
                  <a:lnTo>
                    <a:pt x="252" y="280"/>
                  </a:lnTo>
                  <a:lnTo>
                    <a:pt x="208" y="288"/>
                  </a:lnTo>
                  <a:lnTo>
                    <a:pt x="191" y="272"/>
                  </a:lnTo>
                  <a:lnTo>
                    <a:pt x="156" y="296"/>
                  </a:lnTo>
                  <a:lnTo>
                    <a:pt x="191" y="336"/>
                  </a:lnTo>
                  <a:lnTo>
                    <a:pt x="182" y="360"/>
                  </a:lnTo>
                  <a:lnTo>
                    <a:pt x="148" y="352"/>
                  </a:lnTo>
                  <a:lnTo>
                    <a:pt x="148" y="328"/>
                  </a:lnTo>
                  <a:lnTo>
                    <a:pt x="96" y="304"/>
                  </a:lnTo>
                  <a:lnTo>
                    <a:pt x="104" y="264"/>
                  </a:lnTo>
                  <a:lnTo>
                    <a:pt x="113" y="192"/>
                  </a:lnTo>
                  <a:lnTo>
                    <a:pt x="104" y="176"/>
                  </a:lnTo>
                  <a:lnTo>
                    <a:pt x="52" y="168"/>
                  </a:lnTo>
                  <a:lnTo>
                    <a:pt x="69" y="144"/>
                  </a:lnTo>
                  <a:lnTo>
                    <a:pt x="52" y="128"/>
                  </a:lnTo>
                  <a:lnTo>
                    <a:pt x="0" y="120"/>
                  </a:lnTo>
                  <a:lnTo>
                    <a:pt x="9" y="96"/>
                  </a:lnTo>
                  <a:lnTo>
                    <a:pt x="78" y="88"/>
                  </a:lnTo>
                  <a:lnTo>
                    <a:pt x="139" y="24"/>
                  </a:lnTo>
                  <a:lnTo>
                    <a:pt x="165" y="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71" name="Freeform 100">
              <a:extLst>
                <a:ext uri="{FF2B5EF4-FFF2-40B4-BE49-F238E27FC236}">
                  <a16:creationId xmlns="" xmlns:a16="http://schemas.microsoft.com/office/drawing/2014/main" id="{C7859F08-90CB-4A14-9665-47B136B63448}"/>
                </a:ext>
              </a:extLst>
            </p:cNvPr>
            <p:cNvSpPr>
              <a:spLocks/>
            </p:cNvSpPr>
            <p:nvPr/>
          </p:nvSpPr>
          <p:spPr bwMode="auto">
            <a:xfrm>
              <a:off x="4527508" y="3106404"/>
              <a:ext cx="744591" cy="501937"/>
            </a:xfrm>
            <a:custGeom>
              <a:avLst/>
              <a:gdLst>
                <a:gd name="T0" fmla="*/ 2147483646 w 582"/>
                <a:gd name="T1" fmla="*/ 2147483646 h 377"/>
                <a:gd name="T2" fmla="*/ 2147483646 w 582"/>
                <a:gd name="T3" fmla="*/ 2147483646 h 377"/>
                <a:gd name="T4" fmla="*/ 2147483646 w 582"/>
                <a:gd name="T5" fmla="*/ 2147483646 h 377"/>
                <a:gd name="T6" fmla="*/ 2147483646 w 582"/>
                <a:gd name="T7" fmla="*/ 2147483646 h 377"/>
                <a:gd name="T8" fmla="*/ 2147483646 w 582"/>
                <a:gd name="T9" fmla="*/ 2147483646 h 377"/>
                <a:gd name="T10" fmla="*/ 2147483646 w 582"/>
                <a:gd name="T11" fmla="*/ 2147483646 h 377"/>
                <a:gd name="T12" fmla="*/ 2147483646 w 582"/>
                <a:gd name="T13" fmla="*/ 2147483646 h 377"/>
                <a:gd name="T14" fmla="*/ 0 w 582"/>
                <a:gd name="T15" fmla="*/ 2147483646 h 377"/>
                <a:gd name="T16" fmla="*/ 2147483646 w 582"/>
                <a:gd name="T17" fmla="*/ 2147483646 h 377"/>
                <a:gd name="T18" fmla="*/ 2147483646 w 582"/>
                <a:gd name="T19" fmla="*/ 2147483646 h 377"/>
                <a:gd name="T20" fmla="*/ 2147483646 w 582"/>
                <a:gd name="T21" fmla="*/ 2147483646 h 377"/>
                <a:gd name="T22" fmla="*/ 2147483646 w 582"/>
                <a:gd name="T23" fmla="*/ 2147483646 h 377"/>
                <a:gd name="T24" fmla="*/ 2147483646 w 582"/>
                <a:gd name="T25" fmla="*/ 2147483646 h 377"/>
                <a:gd name="T26" fmla="*/ 2147483646 w 582"/>
                <a:gd name="T27" fmla="*/ 0 h 377"/>
                <a:gd name="T28" fmla="*/ 2147483646 w 582"/>
                <a:gd name="T29" fmla="*/ 2147483646 h 377"/>
                <a:gd name="T30" fmla="*/ 2147483646 w 582"/>
                <a:gd name="T31" fmla="*/ 2147483646 h 377"/>
                <a:gd name="T32" fmla="*/ 2147483646 w 582"/>
                <a:gd name="T33" fmla="*/ 2147483646 h 377"/>
                <a:gd name="T34" fmla="*/ 2147483646 w 582"/>
                <a:gd name="T35" fmla="*/ 2147483646 h 377"/>
                <a:gd name="T36" fmla="*/ 2147483646 w 582"/>
                <a:gd name="T37" fmla="*/ 2147483646 h 377"/>
                <a:gd name="T38" fmla="*/ 2147483646 w 582"/>
                <a:gd name="T39" fmla="*/ 2147483646 h 377"/>
                <a:gd name="T40" fmla="*/ 2147483646 w 582"/>
                <a:gd name="T41" fmla="*/ 2147483646 h 377"/>
                <a:gd name="T42" fmla="*/ 2147483646 w 582"/>
                <a:gd name="T43" fmla="*/ 2147483646 h 377"/>
                <a:gd name="T44" fmla="*/ 2147483646 w 582"/>
                <a:gd name="T45" fmla="*/ 2147483646 h 377"/>
                <a:gd name="T46" fmla="*/ 2147483646 w 582"/>
                <a:gd name="T47" fmla="*/ 2147483646 h 377"/>
                <a:gd name="T48" fmla="*/ 2147483646 w 582"/>
                <a:gd name="T49" fmla="*/ 2147483646 h 377"/>
                <a:gd name="T50" fmla="*/ 2147483646 w 582"/>
                <a:gd name="T51" fmla="*/ 2147483646 h 377"/>
                <a:gd name="T52" fmla="*/ 2147483646 w 582"/>
                <a:gd name="T53" fmla="*/ 2147483646 h 377"/>
                <a:gd name="T54" fmla="*/ 2147483646 w 582"/>
                <a:gd name="T55" fmla="*/ 2147483646 h 377"/>
                <a:gd name="T56" fmla="*/ 2147483646 w 582"/>
                <a:gd name="T57" fmla="*/ 2147483646 h 3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2"/>
                <a:gd name="T88" fmla="*/ 0 h 377"/>
                <a:gd name="T89" fmla="*/ 582 w 582"/>
                <a:gd name="T90" fmla="*/ 377 h 3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2" h="377">
                  <a:moveTo>
                    <a:pt x="260" y="320"/>
                  </a:moveTo>
                  <a:lnTo>
                    <a:pt x="243" y="296"/>
                  </a:lnTo>
                  <a:lnTo>
                    <a:pt x="225" y="296"/>
                  </a:lnTo>
                  <a:lnTo>
                    <a:pt x="147" y="336"/>
                  </a:lnTo>
                  <a:lnTo>
                    <a:pt x="17" y="368"/>
                  </a:lnTo>
                  <a:lnTo>
                    <a:pt x="35" y="344"/>
                  </a:lnTo>
                  <a:lnTo>
                    <a:pt x="26" y="304"/>
                  </a:lnTo>
                  <a:lnTo>
                    <a:pt x="0" y="280"/>
                  </a:lnTo>
                  <a:lnTo>
                    <a:pt x="52" y="240"/>
                  </a:lnTo>
                  <a:lnTo>
                    <a:pt x="182" y="208"/>
                  </a:lnTo>
                  <a:lnTo>
                    <a:pt x="260" y="136"/>
                  </a:lnTo>
                  <a:lnTo>
                    <a:pt x="234" y="120"/>
                  </a:lnTo>
                  <a:lnTo>
                    <a:pt x="321" y="48"/>
                  </a:lnTo>
                  <a:lnTo>
                    <a:pt x="382" y="0"/>
                  </a:lnTo>
                  <a:lnTo>
                    <a:pt x="425" y="40"/>
                  </a:lnTo>
                  <a:lnTo>
                    <a:pt x="382" y="80"/>
                  </a:lnTo>
                  <a:lnTo>
                    <a:pt x="390" y="112"/>
                  </a:lnTo>
                  <a:lnTo>
                    <a:pt x="451" y="88"/>
                  </a:lnTo>
                  <a:lnTo>
                    <a:pt x="529" y="48"/>
                  </a:lnTo>
                  <a:lnTo>
                    <a:pt x="546" y="80"/>
                  </a:lnTo>
                  <a:lnTo>
                    <a:pt x="555" y="104"/>
                  </a:lnTo>
                  <a:lnTo>
                    <a:pt x="581" y="144"/>
                  </a:lnTo>
                  <a:lnTo>
                    <a:pt x="564" y="160"/>
                  </a:lnTo>
                  <a:lnTo>
                    <a:pt x="546" y="176"/>
                  </a:lnTo>
                  <a:lnTo>
                    <a:pt x="538" y="192"/>
                  </a:lnTo>
                  <a:lnTo>
                    <a:pt x="277" y="376"/>
                  </a:lnTo>
                  <a:lnTo>
                    <a:pt x="269" y="368"/>
                  </a:lnTo>
                  <a:lnTo>
                    <a:pt x="269" y="352"/>
                  </a:lnTo>
                  <a:lnTo>
                    <a:pt x="260" y="320"/>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72" name="Freeform 101">
              <a:extLst>
                <a:ext uri="{FF2B5EF4-FFF2-40B4-BE49-F238E27FC236}">
                  <a16:creationId xmlns="" xmlns:a16="http://schemas.microsoft.com/office/drawing/2014/main" id="{3BF97EB4-DB43-4476-9373-33E6EF403343}"/>
                </a:ext>
              </a:extLst>
            </p:cNvPr>
            <p:cNvSpPr>
              <a:spLocks/>
            </p:cNvSpPr>
            <p:nvPr/>
          </p:nvSpPr>
          <p:spPr bwMode="auto">
            <a:xfrm>
              <a:off x="6112010" y="2904729"/>
              <a:ext cx="655618" cy="831824"/>
            </a:xfrm>
            <a:custGeom>
              <a:avLst/>
              <a:gdLst>
                <a:gd name="T0" fmla="*/ 2147483647 w 513"/>
                <a:gd name="T1" fmla="*/ 2147483647 h 625"/>
                <a:gd name="T2" fmla="*/ 2147483647 w 513"/>
                <a:gd name="T3" fmla="*/ 2147483647 h 625"/>
                <a:gd name="T4" fmla="*/ 2147483647 w 513"/>
                <a:gd name="T5" fmla="*/ 2147483647 h 625"/>
                <a:gd name="T6" fmla="*/ 2147483647 w 513"/>
                <a:gd name="T7" fmla="*/ 2147483647 h 625"/>
                <a:gd name="T8" fmla="*/ 2147483647 w 513"/>
                <a:gd name="T9" fmla="*/ 2147483647 h 625"/>
                <a:gd name="T10" fmla="*/ 2147483647 w 513"/>
                <a:gd name="T11" fmla="*/ 2147483647 h 625"/>
                <a:gd name="T12" fmla="*/ 2147483647 w 513"/>
                <a:gd name="T13" fmla="*/ 2147483647 h 625"/>
                <a:gd name="T14" fmla="*/ 2147483647 w 513"/>
                <a:gd name="T15" fmla="*/ 2147483647 h 625"/>
                <a:gd name="T16" fmla="*/ 2147483647 w 513"/>
                <a:gd name="T17" fmla="*/ 2147483647 h 625"/>
                <a:gd name="T18" fmla="*/ 2147483647 w 513"/>
                <a:gd name="T19" fmla="*/ 2147483647 h 625"/>
                <a:gd name="T20" fmla="*/ 2147483647 w 513"/>
                <a:gd name="T21" fmla="*/ 2147483647 h 625"/>
                <a:gd name="T22" fmla="*/ 2147483647 w 513"/>
                <a:gd name="T23" fmla="*/ 2147483647 h 625"/>
                <a:gd name="T24" fmla="*/ 2147483647 w 513"/>
                <a:gd name="T25" fmla="*/ 2147483647 h 625"/>
                <a:gd name="T26" fmla="*/ 0 w 513"/>
                <a:gd name="T27" fmla="*/ 2147483647 h 625"/>
                <a:gd name="T28" fmla="*/ 2147483647 w 513"/>
                <a:gd name="T29" fmla="*/ 2147483647 h 625"/>
                <a:gd name="T30" fmla="*/ 2147483647 w 513"/>
                <a:gd name="T31" fmla="*/ 2147483647 h 625"/>
                <a:gd name="T32" fmla="*/ 2147483647 w 513"/>
                <a:gd name="T33" fmla="*/ 2147483647 h 625"/>
                <a:gd name="T34" fmla="*/ 2147483647 w 513"/>
                <a:gd name="T35" fmla="*/ 2147483647 h 625"/>
                <a:gd name="T36" fmla="*/ 2147483647 w 513"/>
                <a:gd name="T37" fmla="*/ 2147483647 h 625"/>
                <a:gd name="T38" fmla="*/ 2147483647 w 513"/>
                <a:gd name="T39" fmla="*/ 2147483647 h 625"/>
                <a:gd name="T40" fmla="*/ 2147483647 w 513"/>
                <a:gd name="T41" fmla="*/ 2147483647 h 625"/>
                <a:gd name="T42" fmla="*/ 0 w 513"/>
                <a:gd name="T43" fmla="*/ 2147483647 h 625"/>
                <a:gd name="T44" fmla="*/ 0 w 513"/>
                <a:gd name="T45" fmla="*/ 2147483647 h 625"/>
                <a:gd name="T46" fmla="*/ 2147483647 w 513"/>
                <a:gd name="T47" fmla="*/ 2147483647 h 625"/>
                <a:gd name="T48" fmla="*/ 2147483647 w 513"/>
                <a:gd name="T49" fmla="*/ 2147483647 h 625"/>
                <a:gd name="T50" fmla="*/ 2147483647 w 513"/>
                <a:gd name="T51" fmla="*/ 2147483647 h 625"/>
                <a:gd name="T52" fmla="*/ 2147483647 w 513"/>
                <a:gd name="T53" fmla="*/ 2147483647 h 625"/>
                <a:gd name="T54" fmla="*/ 2147483647 w 513"/>
                <a:gd name="T55" fmla="*/ 2147483647 h 625"/>
                <a:gd name="T56" fmla="*/ 2147483647 w 513"/>
                <a:gd name="T57" fmla="*/ 0 h 625"/>
                <a:gd name="T58" fmla="*/ 2147483647 w 513"/>
                <a:gd name="T59" fmla="*/ 2147483647 h 625"/>
                <a:gd name="T60" fmla="*/ 2147483647 w 513"/>
                <a:gd name="T61" fmla="*/ 2147483647 h 625"/>
                <a:gd name="T62" fmla="*/ 2147483647 w 513"/>
                <a:gd name="T63" fmla="*/ 2147483647 h 625"/>
                <a:gd name="T64" fmla="*/ 2147483647 w 513"/>
                <a:gd name="T65" fmla="*/ 2147483647 h 625"/>
                <a:gd name="T66" fmla="*/ 2147483647 w 513"/>
                <a:gd name="T67" fmla="*/ 2147483647 h 625"/>
                <a:gd name="T68" fmla="*/ 2147483647 w 513"/>
                <a:gd name="T69" fmla="*/ 2147483647 h 625"/>
                <a:gd name="T70" fmla="*/ 2147483647 w 513"/>
                <a:gd name="T71" fmla="*/ 2147483647 h 625"/>
                <a:gd name="T72" fmla="*/ 2147483647 w 513"/>
                <a:gd name="T73" fmla="*/ 2147483647 h 625"/>
                <a:gd name="T74" fmla="*/ 2147483647 w 513"/>
                <a:gd name="T75" fmla="*/ 2147483647 h 625"/>
                <a:gd name="T76" fmla="*/ 2147483647 w 513"/>
                <a:gd name="T77" fmla="*/ 0 h 625"/>
                <a:gd name="T78" fmla="*/ 2147483647 w 513"/>
                <a:gd name="T79" fmla="*/ 2147483647 h 625"/>
                <a:gd name="T80" fmla="*/ 2147483647 w 513"/>
                <a:gd name="T81" fmla="*/ 2147483647 h 625"/>
                <a:gd name="T82" fmla="*/ 2147483647 w 513"/>
                <a:gd name="T83" fmla="*/ 2147483647 h 625"/>
                <a:gd name="T84" fmla="*/ 2147483647 w 513"/>
                <a:gd name="T85" fmla="*/ 2147483647 h 625"/>
                <a:gd name="T86" fmla="*/ 2147483647 w 513"/>
                <a:gd name="T87" fmla="*/ 2147483647 h 625"/>
                <a:gd name="T88" fmla="*/ 2147483647 w 513"/>
                <a:gd name="T89" fmla="*/ 2147483647 h 625"/>
                <a:gd name="T90" fmla="*/ 2147483647 w 513"/>
                <a:gd name="T91" fmla="*/ 2147483647 h 6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3"/>
                <a:gd name="T139" fmla="*/ 0 h 625"/>
                <a:gd name="T140" fmla="*/ 513 w 513"/>
                <a:gd name="T141" fmla="*/ 625 h 6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3" h="625">
                  <a:moveTo>
                    <a:pt x="321" y="360"/>
                  </a:moveTo>
                  <a:lnTo>
                    <a:pt x="312" y="384"/>
                  </a:lnTo>
                  <a:lnTo>
                    <a:pt x="295" y="384"/>
                  </a:lnTo>
                  <a:lnTo>
                    <a:pt x="260" y="392"/>
                  </a:lnTo>
                  <a:lnTo>
                    <a:pt x="269" y="408"/>
                  </a:lnTo>
                  <a:lnTo>
                    <a:pt x="234" y="456"/>
                  </a:lnTo>
                  <a:lnTo>
                    <a:pt x="226" y="456"/>
                  </a:lnTo>
                  <a:lnTo>
                    <a:pt x="217" y="440"/>
                  </a:lnTo>
                  <a:lnTo>
                    <a:pt x="191" y="448"/>
                  </a:lnTo>
                  <a:lnTo>
                    <a:pt x="182" y="504"/>
                  </a:lnTo>
                  <a:lnTo>
                    <a:pt x="182" y="616"/>
                  </a:lnTo>
                  <a:lnTo>
                    <a:pt x="104" y="624"/>
                  </a:lnTo>
                  <a:lnTo>
                    <a:pt x="35" y="560"/>
                  </a:lnTo>
                  <a:lnTo>
                    <a:pt x="0" y="496"/>
                  </a:lnTo>
                  <a:lnTo>
                    <a:pt x="17" y="448"/>
                  </a:lnTo>
                  <a:lnTo>
                    <a:pt x="52" y="440"/>
                  </a:lnTo>
                  <a:lnTo>
                    <a:pt x="87" y="368"/>
                  </a:lnTo>
                  <a:lnTo>
                    <a:pt x="52" y="360"/>
                  </a:lnTo>
                  <a:lnTo>
                    <a:pt x="9" y="296"/>
                  </a:lnTo>
                  <a:lnTo>
                    <a:pt x="35" y="240"/>
                  </a:lnTo>
                  <a:lnTo>
                    <a:pt x="43" y="192"/>
                  </a:lnTo>
                  <a:lnTo>
                    <a:pt x="0" y="128"/>
                  </a:lnTo>
                  <a:lnTo>
                    <a:pt x="0" y="104"/>
                  </a:lnTo>
                  <a:lnTo>
                    <a:pt x="43" y="88"/>
                  </a:lnTo>
                  <a:lnTo>
                    <a:pt x="87" y="48"/>
                  </a:lnTo>
                  <a:lnTo>
                    <a:pt x="69" y="32"/>
                  </a:lnTo>
                  <a:lnTo>
                    <a:pt x="87" y="8"/>
                  </a:lnTo>
                  <a:lnTo>
                    <a:pt x="104" y="16"/>
                  </a:lnTo>
                  <a:lnTo>
                    <a:pt x="121" y="0"/>
                  </a:lnTo>
                  <a:lnTo>
                    <a:pt x="139" y="24"/>
                  </a:lnTo>
                  <a:lnTo>
                    <a:pt x="148" y="64"/>
                  </a:lnTo>
                  <a:lnTo>
                    <a:pt x="191" y="24"/>
                  </a:lnTo>
                  <a:lnTo>
                    <a:pt x="208" y="32"/>
                  </a:lnTo>
                  <a:lnTo>
                    <a:pt x="226" y="56"/>
                  </a:lnTo>
                  <a:lnTo>
                    <a:pt x="252" y="48"/>
                  </a:lnTo>
                  <a:lnTo>
                    <a:pt x="278" y="48"/>
                  </a:lnTo>
                  <a:lnTo>
                    <a:pt x="295" y="56"/>
                  </a:lnTo>
                  <a:lnTo>
                    <a:pt x="321" y="8"/>
                  </a:lnTo>
                  <a:lnTo>
                    <a:pt x="373" y="0"/>
                  </a:lnTo>
                  <a:lnTo>
                    <a:pt x="425" y="152"/>
                  </a:lnTo>
                  <a:lnTo>
                    <a:pt x="486" y="176"/>
                  </a:lnTo>
                  <a:lnTo>
                    <a:pt x="512" y="208"/>
                  </a:lnTo>
                  <a:lnTo>
                    <a:pt x="460" y="240"/>
                  </a:lnTo>
                  <a:lnTo>
                    <a:pt x="477" y="264"/>
                  </a:lnTo>
                  <a:lnTo>
                    <a:pt x="391" y="352"/>
                  </a:lnTo>
                  <a:lnTo>
                    <a:pt x="321" y="36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73" name="Freeform 102">
              <a:extLst>
                <a:ext uri="{FF2B5EF4-FFF2-40B4-BE49-F238E27FC236}">
                  <a16:creationId xmlns="" xmlns:a16="http://schemas.microsoft.com/office/drawing/2014/main" id="{E5A6A829-2277-421D-9CDF-0D5847AF2B50}"/>
                </a:ext>
              </a:extLst>
            </p:cNvPr>
            <p:cNvSpPr>
              <a:spLocks/>
            </p:cNvSpPr>
            <p:nvPr/>
          </p:nvSpPr>
          <p:spPr bwMode="auto">
            <a:xfrm>
              <a:off x="5015107" y="2573097"/>
              <a:ext cx="765111" cy="545451"/>
            </a:xfrm>
            <a:custGeom>
              <a:avLst/>
              <a:gdLst>
                <a:gd name="T0" fmla="*/ 2147483646 w 599"/>
                <a:gd name="T1" fmla="*/ 2147483646 h 409"/>
                <a:gd name="T2" fmla="*/ 2147483646 w 599"/>
                <a:gd name="T3" fmla="*/ 2147483646 h 409"/>
                <a:gd name="T4" fmla="*/ 2147483646 w 599"/>
                <a:gd name="T5" fmla="*/ 2147483646 h 409"/>
                <a:gd name="T6" fmla="*/ 2147483646 w 599"/>
                <a:gd name="T7" fmla="*/ 2147483646 h 409"/>
                <a:gd name="T8" fmla="*/ 2147483646 w 599"/>
                <a:gd name="T9" fmla="*/ 2147483646 h 409"/>
                <a:gd name="T10" fmla="*/ 2147483646 w 599"/>
                <a:gd name="T11" fmla="*/ 2147483646 h 409"/>
                <a:gd name="T12" fmla="*/ 2147483646 w 599"/>
                <a:gd name="T13" fmla="*/ 0 h 409"/>
                <a:gd name="T14" fmla="*/ 2147483646 w 599"/>
                <a:gd name="T15" fmla="*/ 2147483646 h 409"/>
                <a:gd name="T16" fmla="*/ 2147483646 w 599"/>
                <a:gd name="T17" fmla="*/ 2147483646 h 409"/>
                <a:gd name="T18" fmla="*/ 0 w 599"/>
                <a:gd name="T19" fmla="*/ 2147483646 h 409"/>
                <a:gd name="T20" fmla="*/ 2147483646 w 599"/>
                <a:gd name="T21" fmla="*/ 2147483646 h 409"/>
                <a:gd name="T22" fmla="*/ 2147483646 w 599"/>
                <a:gd name="T23" fmla="*/ 2147483646 h 409"/>
                <a:gd name="T24" fmla="*/ 2147483646 w 599"/>
                <a:gd name="T25" fmla="*/ 2147483646 h 409"/>
                <a:gd name="T26" fmla="*/ 2147483646 w 599"/>
                <a:gd name="T27" fmla="*/ 2147483646 h 409"/>
                <a:gd name="T28" fmla="*/ 2147483646 w 599"/>
                <a:gd name="T29" fmla="*/ 2147483646 h 409"/>
                <a:gd name="T30" fmla="*/ 2147483646 w 599"/>
                <a:gd name="T31" fmla="*/ 2147483646 h 409"/>
                <a:gd name="T32" fmla="*/ 2147483646 w 599"/>
                <a:gd name="T33" fmla="*/ 2147483646 h 409"/>
                <a:gd name="T34" fmla="*/ 2147483646 w 599"/>
                <a:gd name="T35" fmla="*/ 2147483646 h 409"/>
                <a:gd name="T36" fmla="*/ 2147483646 w 599"/>
                <a:gd name="T37" fmla="*/ 2147483646 h 409"/>
                <a:gd name="T38" fmla="*/ 2147483646 w 599"/>
                <a:gd name="T39" fmla="*/ 2147483646 h 409"/>
                <a:gd name="T40" fmla="*/ 2147483646 w 599"/>
                <a:gd name="T41" fmla="*/ 2147483646 h 409"/>
                <a:gd name="T42" fmla="*/ 2147483646 w 599"/>
                <a:gd name="T43" fmla="*/ 2147483646 h 409"/>
                <a:gd name="T44" fmla="*/ 2147483646 w 599"/>
                <a:gd name="T45" fmla="*/ 2147483646 h 409"/>
                <a:gd name="T46" fmla="*/ 2147483646 w 599"/>
                <a:gd name="T47" fmla="*/ 2147483646 h 409"/>
                <a:gd name="T48" fmla="*/ 2147483646 w 599"/>
                <a:gd name="T49" fmla="*/ 2147483646 h 409"/>
                <a:gd name="T50" fmla="*/ 2147483646 w 599"/>
                <a:gd name="T51" fmla="*/ 2147483646 h 409"/>
                <a:gd name="T52" fmla="*/ 2147483646 w 599"/>
                <a:gd name="T53" fmla="*/ 2147483646 h 409"/>
                <a:gd name="T54" fmla="*/ 2147483646 w 599"/>
                <a:gd name="T55" fmla="*/ 2147483646 h 409"/>
                <a:gd name="T56" fmla="*/ 2147483646 w 599"/>
                <a:gd name="T57" fmla="*/ 2147483646 h 409"/>
                <a:gd name="T58" fmla="*/ 2147483646 w 599"/>
                <a:gd name="T59" fmla="*/ 2147483646 h 409"/>
                <a:gd name="T60" fmla="*/ 2147483646 w 599"/>
                <a:gd name="T61" fmla="*/ 2147483646 h 409"/>
                <a:gd name="T62" fmla="*/ 2147483646 w 599"/>
                <a:gd name="T63" fmla="*/ 2147483646 h 409"/>
                <a:gd name="T64" fmla="*/ 2147483646 w 599"/>
                <a:gd name="T65" fmla="*/ 2147483646 h 409"/>
                <a:gd name="T66" fmla="*/ 2147483646 w 599"/>
                <a:gd name="T67" fmla="*/ 2147483646 h 409"/>
                <a:gd name="T68" fmla="*/ 2147483646 w 599"/>
                <a:gd name="T69" fmla="*/ 2147483646 h 409"/>
                <a:gd name="T70" fmla="*/ 2147483646 w 599"/>
                <a:gd name="T71" fmla="*/ 2147483646 h 409"/>
                <a:gd name="T72" fmla="*/ 2147483646 w 599"/>
                <a:gd name="T73" fmla="*/ 2147483646 h 409"/>
                <a:gd name="T74" fmla="*/ 2147483646 w 599"/>
                <a:gd name="T75" fmla="*/ 2147483646 h 409"/>
                <a:gd name="T76" fmla="*/ 2147483646 w 599"/>
                <a:gd name="T77" fmla="*/ 2147483646 h 409"/>
                <a:gd name="T78" fmla="*/ 2147483646 w 599"/>
                <a:gd name="T79" fmla="*/ 2147483646 h 409"/>
                <a:gd name="T80" fmla="*/ 2147483646 w 599"/>
                <a:gd name="T81" fmla="*/ 2147483646 h 409"/>
                <a:gd name="T82" fmla="*/ 2147483646 w 599"/>
                <a:gd name="T83" fmla="*/ 2147483646 h 4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9"/>
                <a:gd name="T127" fmla="*/ 0 h 409"/>
                <a:gd name="T128" fmla="*/ 599 w 599"/>
                <a:gd name="T129" fmla="*/ 409 h 4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9" h="409">
                  <a:moveTo>
                    <a:pt x="399" y="104"/>
                  </a:moveTo>
                  <a:lnTo>
                    <a:pt x="347" y="104"/>
                  </a:lnTo>
                  <a:lnTo>
                    <a:pt x="277" y="56"/>
                  </a:lnTo>
                  <a:lnTo>
                    <a:pt x="303" y="16"/>
                  </a:lnTo>
                  <a:lnTo>
                    <a:pt x="243" y="8"/>
                  </a:lnTo>
                  <a:lnTo>
                    <a:pt x="182" y="8"/>
                  </a:lnTo>
                  <a:lnTo>
                    <a:pt x="147" y="0"/>
                  </a:lnTo>
                  <a:lnTo>
                    <a:pt x="113" y="32"/>
                  </a:lnTo>
                  <a:lnTo>
                    <a:pt x="130" y="48"/>
                  </a:lnTo>
                  <a:lnTo>
                    <a:pt x="0" y="160"/>
                  </a:lnTo>
                  <a:lnTo>
                    <a:pt x="26" y="192"/>
                  </a:lnTo>
                  <a:lnTo>
                    <a:pt x="78" y="184"/>
                  </a:lnTo>
                  <a:lnTo>
                    <a:pt x="121" y="160"/>
                  </a:lnTo>
                  <a:lnTo>
                    <a:pt x="156" y="176"/>
                  </a:lnTo>
                  <a:lnTo>
                    <a:pt x="165" y="208"/>
                  </a:lnTo>
                  <a:lnTo>
                    <a:pt x="104" y="240"/>
                  </a:lnTo>
                  <a:lnTo>
                    <a:pt x="69" y="272"/>
                  </a:lnTo>
                  <a:lnTo>
                    <a:pt x="78" y="320"/>
                  </a:lnTo>
                  <a:lnTo>
                    <a:pt x="9" y="400"/>
                  </a:lnTo>
                  <a:lnTo>
                    <a:pt x="35" y="408"/>
                  </a:lnTo>
                  <a:lnTo>
                    <a:pt x="61" y="400"/>
                  </a:lnTo>
                  <a:lnTo>
                    <a:pt x="78" y="400"/>
                  </a:lnTo>
                  <a:lnTo>
                    <a:pt x="173" y="368"/>
                  </a:lnTo>
                  <a:lnTo>
                    <a:pt x="191" y="320"/>
                  </a:lnTo>
                  <a:lnTo>
                    <a:pt x="208" y="304"/>
                  </a:lnTo>
                  <a:lnTo>
                    <a:pt x="243" y="312"/>
                  </a:lnTo>
                  <a:lnTo>
                    <a:pt x="295" y="320"/>
                  </a:lnTo>
                  <a:lnTo>
                    <a:pt x="364" y="232"/>
                  </a:lnTo>
                  <a:lnTo>
                    <a:pt x="433" y="240"/>
                  </a:lnTo>
                  <a:lnTo>
                    <a:pt x="520" y="240"/>
                  </a:lnTo>
                  <a:lnTo>
                    <a:pt x="581" y="240"/>
                  </a:lnTo>
                  <a:lnTo>
                    <a:pt x="598" y="232"/>
                  </a:lnTo>
                  <a:lnTo>
                    <a:pt x="598" y="224"/>
                  </a:lnTo>
                  <a:lnTo>
                    <a:pt x="563" y="224"/>
                  </a:lnTo>
                  <a:lnTo>
                    <a:pt x="537" y="208"/>
                  </a:lnTo>
                  <a:lnTo>
                    <a:pt x="563" y="192"/>
                  </a:lnTo>
                  <a:lnTo>
                    <a:pt x="537" y="192"/>
                  </a:lnTo>
                  <a:lnTo>
                    <a:pt x="511" y="152"/>
                  </a:lnTo>
                  <a:lnTo>
                    <a:pt x="485" y="160"/>
                  </a:lnTo>
                  <a:lnTo>
                    <a:pt x="477" y="128"/>
                  </a:lnTo>
                  <a:lnTo>
                    <a:pt x="451" y="104"/>
                  </a:lnTo>
                  <a:lnTo>
                    <a:pt x="399" y="104"/>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74" name="Freeform 103">
              <a:extLst>
                <a:ext uri="{FF2B5EF4-FFF2-40B4-BE49-F238E27FC236}">
                  <a16:creationId xmlns="" xmlns:a16="http://schemas.microsoft.com/office/drawing/2014/main" id="{C321198A-ECAC-4F2A-8A85-C5428A251773}"/>
                </a:ext>
              </a:extLst>
            </p:cNvPr>
            <p:cNvSpPr>
              <a:spLocks/>
            </p:cNvSpPr>
            <p:nvPr/>
          </p:nvSpPr>
          <p:spPr bwMode="auto">
            <a:xfrm>
              <a:off x="7008921" y="3255557"/>
              <a:ext cx="2039876" cy="1406481"/>
            </a:xfrm>
            <a:custGeom>
              <a:avLst/>
              <a:gdLst>
                <a:gd name="T0" fmla="*/ 2147483647 w 1596"/>
                <a:gd name="T1" fmla="*/ 2147483647 h 1057"/>
                <a:gd name="T2" fmla="*/ 2147483647 w 1596"/>
                <a:gd name="T3" fmla="*/ 2147483647 h 1057"/>
                <a:gd name="T4" fmla="*/ 2147483647 w 1596"/>
                <a:gd name="T5" fmla="*/ 2147483647 h 1057"/>
                <a:gd name="T6" fmla="*/ 2147483647 w 1596"/>
                <a:gd name="T7" fmla="*/ 2147483647 h 1057"/>
                <a:gd name="T8" fmla="*/ 2147483647 w 1596"/>
                <a:gd name="T9" fmla="*/ 2147483647 h 1057"/>
                <a:gd name="T10" fmla="*/ 2147483647 w 1596"/>
                <a:gd name="T11" fmla="*/ 2147483647 h 1057"/>
                <a:gd name="T12" fmla="*/ 2147483647 w 1596"/>
                <a:gd name="T13" fmla="*/ 2147483647 h 1057"/>
                <a:gd name="T14" fmla="*/ 2147483647 w 1596"/>
                <a:gd name="T15" fmla="*/ 2147483647 h 1057"/>
                <a:gd name="T16" fmla="*/ 2147483647 w 1596"/>
                <a:gd name="T17" fmla="*/ 2147483647 h 1057"/>
                <a:gd name="T18" fmla="*/ 2147483647 w 1596"/>
                <a:gd name="T19" fmla="*/ 2147483647 h 1057"/>
                <a:gd name="T20" fmla="*/ 2147483647 w 1596"/>
                <a:gd name="T21" fmla="*/ 2147483647 h 1057"/>
                <a:gd name="T22" fmla="*/ 2147483647 w 1596"/>
                <a:gd name="T23" fmla="*/ 2147483647 h 1057"/>
                <a:gd name="T24" fmla="*/ 2147483647 w 1596"/>
                <a:gd name="T25" fmla="*/ 2147483647 h 1057"/>
                <a:gd name="T26" fmla="*/ 2147483647 w 1596"/>
                <a:gd name="T27" fmla="*/ 2147483647 h 1057"/>
                <a:gd name="T28" fmla="*/ 2147483647 w 1596"/>
                <a:gd name="T29" fmla="*/ 2147483647 h 1057"/>
                <a:gd name="T30" fmla="*/ 2147483647 w 1596"/>
                <a:gd name="T31" fmla="*/ 2147483647 h 1057"/>
                <a:gd name="T32" fmla="*/ 2147483647 w 1596"/>
                <a:gd name="T33" fmla="*/ 2147483647 h 1057"/>
                <a:gd name="T34" fmla="*/ 2147483647 w 1596"/>
                <a:gd name="T35" fmla="*/ 2147483647 h 1057"/>
                <a:gd name="T36" fmla="*/ 2147483647 w 1596"/>
                <a:gd name="T37" fmla="*/ 2147483647 h 1057"/>
                <a:gd name="T38" fmla="*/ 2147483647 w 1596"/>
                <a:gd name="T39" fmla="*/ 2147483647 h 1057"/>
                <a:gd name="T40" fmla="*/ 2147483647 w 1596"/>
                <a:gd name="T41" fmla="*/ 2147483647 h 1057"/>
                <a:gd name="T42" fmla="*/ 2147483647 w 1596"/>
                <a:gd name="T43" fmla="*/ 2147483647 h 1057"/>
                <a:gd name="T44" fmla="*/ 2147483647 w 1596"/>
                <a:gd name="T45" fmla="*/ 2147483647 h 1057"/>
                <a:gd name="T46" fmla="*/ 2147483647 w 1596"/>
                <a:gd name="T47" fmla="*/ 2147483647 h 1057"/>
                <a:gd name="T48" fmla="*/ 2147483647 w 1596"/>
                <a:gd name="T49" fmla="*/ 2147483647 h 1057"/>
                <a:gd name="T50" fmla="*/ 2147483647 w 1596"/>
                <a:gd name="T51" fmla="*/ 0 h 1057"/>
                <a:gd name="T52" fmla="*/ 2147483647 w 1596"/>
                <a:gd name="T53" fmla="*/ 2147483647 h 1057"/>
                <a:gd name="T54" fmla="*/ 2147483647 w 1596"/>
                <a:gd name="T55" fmla="*/ 2147483647 h 1057"/>
                <a:gd name="T56" fmla="*/ 2147483647 w 1596"/>
                <a:gd name="T57" fmla="*/ 2147483647 h 1057"/>
                <a:gd name="T58" fmla="*/ 2147483647 w 1596"/>
                <a:gd name="T59" fmla="*/ 2147483647 h 1057"/>
                <a:gd name="T60" fmla="*/ 2147483647 w 1596"/>
                <a:gd name="T61" fmla="*/ 2147483647 h 1057"/>
                <a:gd name="T62" fmla="*/ 2147483647 w 1596"/>
                <a:gd name="T63" fmla="*/ 2147483647 h 1057"/>
                <a:gd name="T64" fmla="*/ 2147483647 w 1596"/>
                <a:gd name="T65" fmla="*/ 2147483647 h 1057"/>
                <a:gd name="T66" fmla="*/ 2147483647 w 1596"/>
                <a:gd name="T67" fmla="*/ 2147483647 h 1057"/>
                <a:gd name="T68" fmla="*/ 2147483647 w 1596"/>
                <a:gd name="T69" fmla="*/ 2147483647 h 1057"/>
                <a:gd name="T70" fmla="*/ 2147483647 w 1596"/>
                <a:gd name="T71" fmla="*/ 2147483647 h 1057"/>
                <a:gd name="T72" fmla="*/ 2147483647 w 1596"/>
                <a:gd name="T73" fmla="*/ 2147483647 h 1057"/>
                <a:gd name="T74" fmla="*/ 2147483647 w 1596"/>
                <a:gd name="T75" fmla="*/ 2147483647 h 1057"/>
                <a:gd name="T76" fmla="*/ 2147483647 w 1596"/>
                <a:gd name="T77" fmla="*/ 2147483647 h 1057"/>
                <a:gd name="T78" fmla="*/ 2147483647 w 1596"/>
                <a:gd name="T79" fmla="*/ 2147483647 h 1057"/>
                <a:gd name="T80" fmla="*/ 2147483647 w 1596"/>
                <a:gd name="T81" fmla="*/ 2147483647 h 1057"/>
                <a:gd name="T82" fmla="*/ 2147483647 w 1596"/>
                <a:gd name="T83" fmla="*/ 2147483647 h 1057"/>
                <a:gd name="T84" fmla="*/ 2147483647 w 1596"/>
                <a:gd name="T85" fmla="*/ 2147483647 h 1057"/>
                <a:gd name="T86" fmla="*/ 2147483647 w 1596"/>
                <a:gd name="T87" fmla="*/ 2147483647 h 1057"/>
                <a:gd name="T88" fmla="*/ 2147483647 w 1596"/>
                <a:gd name="T89" fmla="*/ 2147483647 h 10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6"/>
                <a:gd name="T136" fmla="*/ 0 h 1057"/>
                <a:gd name="T137" fmla="*/ 1596 w 1596"/>
                <a:gd name="T138" fmla="*/ 1057 h 10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6" h="1057">
                  <a:moveTo>
                    <a:pt x="520" y="984"/>
                  </a:moveTo>
                  <a:lnTo>
                    <a:pt x="572" y="840"/>
                  </a:lnTo>
                  <a:lnTo>
                    <a:pt x="546" y="736"/>
                  </a:lnTo>
                  <a:lnTo>
                    <a:pt x="537" y="680"/>
                  </a:lnTo>
                  <a:lnTo>
                    <a:pt x="555" y="656"/>
                  </a:lnTo>
                  <a:lnTo>
                    <a:pt x="641" y="696"/>
                  </a:lnTo>
                  <a:lnTo>
                    <a:pt x="667" y="640"/>
                  </a:lnTo>
                  <a:lnTo>
                    <a:pt x="719" y="648"/>
                  </a:lnTo>
                  <a:lnTo>
                    <a:pt x="711" y="808"/>
                  </a:lnTo>
                  <a:lnTo>
                    <a:pt x="806" y="888"/>
                  </a:lnTo>
                  <a:lnTo>
                    <a:pt x="867" y="896"/>
                  </a:lnTo>
                  <a:lnTo>
                    <a:pt x="936" y="888"/>
                  </a:lnTo>
                  <a:lnTo>
                    <a:pt x="945" y="840"/>
                  </a:lnTo>
                  <a:lnTo>
                    <a:pt x="962" y="824"/>
                  </a:lnTo>
                  <a:lnTo>
                    <a:pt x="997" y="848"/>
                  </a:lnTo>
                  <a:lnTo>
                    <a:pt x="1092" y="808"/>
                  </a:lnTo>
                  <a:lnTo>
                    <a:pt x="1136" y="800"/>
                  </a:lnTo>
                  <a:lnTo>
                    <a:pt x="1266" y="968"/>
                  </a:lnTo>
                  <a:lnTo>
                    <a:pt x="1361" y="920"/>
                  </a:lnTo>
                  <a:lnTo>
                    <a:pt x="1274" y="824"/>
                  </a:lnTo>
                  <a:lnTo>
                    <a:pt x="1300" y="784"/>
                  </a:lnTo>
                  <a:lnTo>
                    <a:pt x="1318" y="776"/>
                  </a:lnTo>
                  <a:lnTo>
                    <a:pt x="1361" y="728"/>
                  </a:lnTo>
                  <a:lnTo>
                    <a:pt x="1214" y="704"/>
                  </a:lnTo>
                  <a:lnTo>
                    <a:pt x="1214" y="584"/>
                  </a:lnTo>
                  <a:lnTo>
                    <a:pt x="1266" y="512"/>
                  </a:lnTo>
                  <a:lnTo>
                    <a:pt x="1361" y="480"/>
                  </a:lnTo>
                  <a:lnTo>
                    <a:pt x="1396" y="488"/>
                  </a:lnTo>
                  <a:lnTo>
                    <a:pt x="1387" y="512"/>
                  </a:lnTo>
                  <a:lnTo>
                    <a:pt x="1396" y="552"/>
                  </a:lnTo>
                  <a:lnTo>
                    <a:pt x="1586" y="592"/>
                  </a:lnTo>
                  <a:lnTo>
                    <a:pt x="1595" y="528"/>
                  </a:lnTo>
                  <a:lnTo>
                    <a:pt x="1595" y="496"/>
                  </a:lnTo>
                  <a:lnTo>
                    <a:pt x="1543" y="464"/>
                  </a:lnTo>
                  <a:lnTo>
                    <a:pt x="1500" y="432"/>
                  </a:lnTo>
                  <a:lnTo>
                    <a:pt x="1534" y="312"/>
                  </a:lnTo>
                  <a:lnTo>
                    <a:pt x="1578" y="184"/>
                  </a:lnTo>
                  <a:lnTo>
                    <a:pt x="1595" y="120"/>
                  </a:lnTo>
                  <a:lnTo>
                    <a:pt x="1552" y="80"/>
                  </a:lnTo>
                  <a:lnTo>
                    <a:pt x="1482" y="56"/>
                  </a:lnTo>
                  <a:lnTo>
                    <a:pt x="1439" y="112"/>
                  </a:lnTo>
                  <a:lnTo>
                    <a:pt x="1413" y="144"/>
                  </a:lnTo>
                  <a:lnTo>
                    <a:pt x="1378" y="136"/>
                  </a:lnTo>
                  <a:lnTo>
                    <a:pt x="1370" y="144"/>
                  </a:lnTo>
                  <a:lnTo>
                    <a:pt x="1370" y="192"/>
                  </a:lnTo>
                  <a:lnTo>
                    <a:pt x="1266" y="240"/>
                  </a:lnTo>
                  <a:lnTo>
                    <a:pt x="1170" y="184"/>
                  </a:lnTo>
                  <a:lnTo>
                    <a:pt x="1049" y="144"/>
                  </a:lnTo>
                  <a:lnTo>
                    <a:pt x="1049" y="96"/>
                  </a:lnTo>
                  <a:lnTo>
                    <a:pt x="1075" y="64"/>
                  </a:lnTo>
                  <a:lnTo>
                    <a:pt x="971" y="24"/>
                  </a:lnTo>
                  <a:lnTo>
                    <a:pt x="884" y="0"/>
                  </a:lnTo>
                  <a:lnTo>
                    <a:pt x="806" y="8"/>
                  </a:lnTo>
                  <a:lnTo>
                    <a:pt x="719" y="16"/>
                  </a:lnTo>
                  <a:lnTo>
                    <a:pt x="754" y="88"/>
                  </a:lnTo>
                  <a:lnTo>
                    <a:pt x="719" y="152"/>
                  </a:lnTo>
                  <a:lnTo>
                    <a:pt x="693" y="224"/>
                  </a:lnTo>
                  <a:lnTo>
                    <a:pt x="511" y="176"/>
                  </a:lnTo>
                  <a:lnTo>
                    <a:pt x="416" y="248"/>
                  </a:lnTo>
                  <a:lnTo>
                    <a:pt x="381" y="224"/>
                  </a:lnTo>
                  <a:lnTo>
                    <a:pt x="347" y="232"/>
                  </a:lnTo>
                  <a:lnTo>
                    <a:pt x="312" y="304"/>
                  </a:lnTo>
                  <a:lnTo>
                    <a:pt x="243" y="320"/>
                  </a:lnTo>
                  <a:lnTo>
                    <a:pt x="208" y="320"/>
                  </a:lnTo>
                  <a:lnTo>
                    <a:pt x="199" y="288"/>
                  </a:lnTo>
                  <a:lnTo>
                    <a:pt x="147" y="328"/>
                  </a:lnTo>
                  <a:lnTo>
                    <a:pt x="147" y="368"/>
                  </a:lnTo>
                  <a:lnTo>
                    <a:pt x="113" y="400"/>
                  </a:lnTo>
                  <a:lnTo>
                    <a:pt x="78" y="392"/>
                  </a:lnTo>
                  <a:lnTo>
                    <a:pt x="17" y="448"/>
                  </a:lnTo>
                  <a:lnTo>
                    <a:pt x="0" y="512"/>
                  </a:lnTo>
                  <a:lnTo>
                    <a:pt x="35" y="576"/>
                  </a:lnTo>
                  <a:lnTo>
                    <a:pt x="173" y="600"/>
                  </a:lnTo>
                  <a:lnTo>
                    <a:pt x="217" y="568"/>
                  </a:lnTo>
                  <a:lnTo>
                    <a:pt x="217" y="528"/>
                  </a:lnTo>
                  <a:lnTo>
                    <a:pt x="260" y="512"/>
                  </a:lnTo>
                  <a:lnTo>
                    <a:pt x="286" y="528"/>
                  </a:lnTo>
                  <a:lnTo>
                    <a:pt x="260" y="552"/>
                  </a:lnTo>
                  <a:lnTo>
                    <a:pt x="295" y="544"/>
                  </a:lnTo>
                  <a:lnTo>
                    <a:pt x="338" y="544"/>
                  </a:lnTo>
                  <a:lnTo>
                    <a:pt x="347" y="568"/>
                  </a:lnTo>
                  <a:lnTo>
                    <a:pt x="321" y="640"/>
                  </a:lnTo>
                  <a:lnTo>
                    <a:pt x="355" y="696"/>
                  </a:lnTo>
                  <a:lnTo>
                    <a:pt x="390" y="696"/>
                  </a:lnTo>
                  <a:lnTo>
                    <a:pt x="399" y="776"/>
                  </a:lnTo>
                  <a:lnTo>
                    <a:pt x="390" y="848"/>
                  </a:lnTo>
                  <a:lnTo>
                    <a:pt x="355" y="880"/>
                  </a:lnTo>
                  <a:lnTo>
                    <a:pt x="381" y="1000"/>
                  </a:lnTo>
                  <a:lnTo>
                    <a:pt x="451" y="1056"/>
                  </a:lnTo>
                  <a:lnTo>
                    <a:pt x="520" y="984"/>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75" name="Freeform 104">
              <a:extLst>
                <a:ext uri="{FF2B5EF4-FFF2-40B4-BE49-F238E27FC236}">
                  <a16:creationId xmlns="" xmlns:a16="http://schemas.microsoft.com/office/drawing/2014/main" id="{49BFADDF-1BE3-457A-A1A7-BE4C76DC47B7}"/>
                </a:ext>
              </a:extLst>
            </p:cNvPr>
            <p:cNvSpPr>
              <a:spLocks/>
            </p:cNvSpPr>
            <p:nvPr/>
          </p:nvSpPr>
          <p:spPr bwMode="auto">
            <a:xfrm>
              <a:off x="7240689" y="3095224"/>
              <a:ext cx="423849" cy="587357"/>
            </a:xfrm>
            <a:custGeom>
              <a:avLst/>
              <a:gdLst>
                <a:gd name="T0" fmla="*/ 2147483647 w 331"/>
                <a:gd name="T1" fmla="*/ 2147483647 h 441"/>
                <a:gd name="T2" fmla="*/ 2147483647 w 331"/>
                <a:gd name="T3" fmla="*/ 2147483647 h 441"/>
                <a:gd name="T4" fmla="*/ 2147483647 w 331"/>
                <a:gd name="T5" fmla="*/ 2147483647 h 441"/>
                <a:gd name="T6" fmla="*/ 2147483647 w 331"/>
                <a:gd name="T7" fmla="*/ 2147483647 h 441"/>
                <a:gd name="T8" fmla="*/ 2147483647 w 331"/>
                <a:gd name="T9" fmla="*/ 2147483647 h 441"/>
                <a:gd name="T10" fmla="*/ 2147483647 w 331"/>
                <a:gd name="T11" fmla="*/ 2147483647 h 441"/>
                <a:gd name="T12" fmla="*/ 2147483647 w 331"/>
                <a:gd name="T13" fmla="*/ 2147483647 h 441"/>
                <a:gd name="T14" fmla="*/ 0 w 331"/>
                <a:gd name="T15" fmla="*/ 2147483647 h 441"/>
                <a:gd name="T16" fmla="*/ 2147483647 w 331"/>
                <a:gd name="T17" fmla="*/ 2147483647 h 441"/>
                <a:gd name="T18" fmla="*/ 2147483647 w 331"/>
                <a:gd name="T19" fmla="*/ 2147483647 h 441"/>
                <a:gd name="T20" fmla="*/ 2147483647 w 331"/>
                <a:gd name="T21" fmla="*/ 2147483647 h 441"/>
                <a:gd name="T22" fmla="*/ 2147483647 w 331"/>
                <a:gd name="T23" fmla="*/ 2147483647 h 441"/>
                <a:gd name="T24" fmla="*/ 2147483647 w 331"/>
                <a:gd name="T25" fmla="*/ 2147483647 h 441"/>
                <a:gd name="T26" fmla="*/ 2147483647 w 331"/>
                <a:gd name="T27" fmla="*/ 2147483647 h 441"/>
                <a:gd name="T28" fmla="*/ 2147483647 w 331"/>
                <a:gd name="T29" fmla="*/ 2147483647 h 441"/>
                <a:gd name="T30" fmla="*/ 2147483647 w 331"/>
                <a:gd name="T31" fmla="*/ 0 h 441"/>
                <a:gd name="T32" fmla="*/ 2147483647 w 331"/>
                <a:gd name="T33" fmla="*/ 2147483647 h 441"/>
                <a:gd name="T34" fmla="*/ 2147483647 w 331"/>
                <a:gd name="T35" fmla="*/ 2147483647 h 441"/>
                <a:gd name="T36" fmla="*/ 2147483647 w 331"/>
                <a:gd name="T37" fmla="*/ 2147483647 h 441"/>
                <a:gd name="T38" fmla="*/ 2147483647 w 331"/>
                <a:gd name="T39" fmla="*/ 2147483647 h 441"/>
                <a:gd name="T40" fmla="*/ 2147483647 w 331"/>
                <a:gd name="T41" fmla="*/ 2147483647 h 441"/>
                <a:gd name="T42" fmla="*/ 2147483647 w 331"/>
                <a:gd name="T43" fmla="*/ 2147483647 h 441"/>
                <a:gd name="T44" fmla="*/ 2147483647 w 331"/>
                <a:gd name="T45" fmla="*/ 2147483647 h 441"/>
                <a:gd name="T46" fmla="*/ 2147483647 w 331"/>
                <a:gd name="T47" fmla="*/ 2147483647 h 441"/>
                <a:gd name="T48" fmla="*/ 2147483647 w 331"/>
                <a:gd name="T49" fmla="*/ 2147483647 h 441"/>
                <a:gd name="T50" fmla="*/ 2147483647 w 331"/>
                <a:gd name="T51" fmla="*/ 2147483647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1"/>
                <a:gd name="T79" fmla="*/ 0 h 441"/>
                <a:gd name="T80" fmla="*/ 331 w 331"/>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1" h="441">
                  <a:moveTo>
                    <a:pt x="234" y="368"/>
                  </a:moveTo>
                  <a:lnTo>
                    <a:pt x="200" y="344"/>
                  </a:lnTo>
                  <a:lnTo>
                    <a:pt x="165" y="352"/>
                  </a:lnTo>
                  <a:lnTo>
                    <a:pt x="130" y="424"/>
                  </a:lnTo>
                  <a:lnTo>
                    <a:pt x="61" y="440"/>
                  </a:lnTo>
                  <a:lnTo>
                    <a:pt x="26" y="440"/>
                  </a:lnTo>
                  <a:lnTo>
                    <a:pt x="17" y="408"/>
                  </a:lnTo>
                  <a:lnTo>
                    <a:pt x="0" y="384"/>
                  </a:lnTo>
                  <a:lnTo>
                    <a:pt x="78" y="336"/>
                  </a:lnTo>
                  <a:lnTo>
                    <a:pt x="61" y="288"/>
                  </a:lnTo>
                  <a:lnTo>
                    <a:pt x="78" y="224"/>
                  </a:lnTo>
                  <a:lnTo>
                    <a:pt x="17" y="160"/>
                  </a:lnTo>
                  <a:lnTo>
                    <a:pt x="52" y="144"/>
                  </a:lnTo>
                  <a:lnTo>
                    <a:pt x="96" y="80"/>
                  </a:lnTo>
                  <a:lnTo>
                    <a:pt x="69" y="40"/>
                  </a:lnTo>
                  <a:lnTo>
                    <a:pt x="78" y="0"/>
                  </a:lnTo>
                  <a:lnTo>
                    <a:pt x="156" y="32"/>
                  </a:lnTo>
                  <a:lnTo>
                    <a:pt x="252" y="56"/>
                  </a:lnTo>
                  <a:lnTo>
                    <a:pt x="269" y="64"/>
                  </a:lnTo>
                  <a:lnTo>
                    <a:pt x="295" y="104"/>
                  </a:lnTo>
                  <a:lnTo>
                    <a:pt x="243" y="152"/>
                  </a:lnTo>
                  <a:lnTo>
                    <a:pt x="269" y="184"/>
                  </a:lnTo>
                  <a:lnTo>
                    <a:pt x="304" y="168"/>
                  </a:lnTo>
                  <a:lnTo>
                    <a:pt x="330" y="192"/>
                  </a:lnTo>
                  <a:lnTo>
                    <a:pt x="330" y="296"/>
                  </a:lnTo>
                  <a:lnTo>
                    <a:pt x="234" y="368"/>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76" name="Freeform 105">
              <a:extLst>
                <a:ext uri="{FF2B5EF4-FFF2-40B4-BE49-F238E27FC236}">
                  <a16:creationId xmlns="" xmlns:a16="http://schemas.microsoft.com/office/drawing/2014/main" id="{FCC593B7-B367-473F-82B2-80CF39CC3C97}"/>
                </a:ext>
              </a:extLst>
            </p:cNvPr>
            <p:cNvSpPr>
              <a:spLocks/>
            </p:cNvSpPr>
            <p:nvPr/>
          </p:nvSpPr>
          <p:spPr bwMode="auto">
            <a:xfrm>
              <a:off x="4240224" y="4363270"/>
              <a:ext cx="67424" cy="54646"/>
            </a:xfrm>
            <a:custGeom>
              <a:avLst/>
              <a:gdLst>
                <a:gd name="T0" fmla="*/ 0 w 53"/>
                <a:gd name="T1" fmla="*/ 2147483646 h 41"/>
                <a:gd name="T2" fmla="*/ 2147483646 w 53"/>
                <a:gd name="T3" fmla="*/ 0 h 41"/>
                <a:gd name="T4" fmla="*/ 2147483646 w 53"/>
                <a:gd name="T5" fmla="*/ 2147483646 h 41"/>
                <a:gd name="T6" fmla="*/ 2147483646 w 53"/>
                <a:gd name="T7" fmla="*/ 2147483646 h 41"/>
                <a:gd name="T8" fmla="*/ 0 w 53"/>
                <a:gd name="T9" fmla="*/ 2147483646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0" y="24"/>
                  </a:moveTo>
                  <a:lnTo>
                    <a:pt x="17" y="0"/>
                  </a:lnTo>
                  <a:lnTo>
                    <a:pt x="52" y="24"/>
                  </a:lnTo>
                  <a:lnTo>
                    <a:pt x="35" y="40"/>
                  </a:lnTo>
                  <a:lnTo>
                    <a:pt x="0" y="24"/>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77" name="Freeform 106">
              <a:extLst>
                <a:ext uri="{FF2B5EF4-FFF2-40B4-BE49-F238E27FC236}">
                  <a16:creationId xmlns="" xmlns:a16="http://schemas.microsoft.com/office/drawing/2014/main" id="{BA451101-2749-4878-8249-F517794FF43A}"/>
                </a:ext>
              </a:extLst>
            </p:cNvPr>
            <p:cNvSpPr>
              <a:spLocks/>
            </p:cNvSpPr>
            <p:nvPr/>
          </p:nvSpPr>
          <p:spPr bwMode="auto">
            <a:xfrm>
              <a:off x="3995936" y="4416905"/>
              <a:ext cx="411382" cy="289423"/>
            </a:xfrm>
            <a:custGeom>
              <a:avLst/>
              <a:gdLst>
                <a:gd name="T0" fmla="*/ 2147483646 w 322"/>
                <a:gd name="T1" fmla="*/ 2147483646 h 217"/>
                <a:gd name="T2" fmla="*/ 2147483646 w 322"/>
                <a:gd name="T3" fmla="*/ 2147483646 h 217"/>
                <a:gd name="T4" fmla="*/ 2147483646 w 322"/>
                <a:gd name="T5" fmla="*/ 2147483646 h 217"/>
                <a:gd name="T6" fmla="*/ 2147483646 w 322"/>
                <a:gd name="T7" fmla="*/ 2147483646 h 217"/>
                <a:gd name="T8" fmla="*/ 2147483646 w 322"/>
                <a:gd name="T9" fmla="*/ 2147483646 h 217"/>
                <a:gd name="T10" fmla="*/ 2147483646 w 322"/>
                <a:gd name="T11" fmla="*/ 2147483646 h 217"/>
                <a:gd name="T12" fmla="*/ 2147483646 w 322"/>
                <a:gd name="T13" fmla="*/ 2147483646 h 217"/>
                <a:gd name="T14" fmla="*/ 2147483646 w 322"/>
                <a:gd name="T15" fmla="*/ 2147483646 h 217"/>
                <a:gd name="T16" fmla="*/ 2147483646 w 322"/>
                <a:gd name="T17" fmla="*/ 2147483646 h 217"/>
                <a:gd name="T18" fmla="*/ 2147483646 w 322"/>
                <a:gd name="T19" fmla="*/ 2147483646 h 217"/>
                <a:gd name="T20" fmla="*/ 0 w 322"/>
                <a:gd name="T21" fmla="*/ 2147483646 h 217"/>
                <a:gd name="T22" fmla="*/ 0 w 322"/>
                <a:gd name="T23" fmla="*/ 2147483646 h 217"/>
                <a:gd name="T24" fmla="*/ 2147483646 w 322"/>
                <a:gd name="T25" fmla="*/ 2147483646 h 217"/>
                <a:gd name="T26" fmla="*/ 2147483646 w 322"/>
                <a:gd name="T27" fmla="*/ 2147483646 h 217"/>
                <a:gd name="T28" fmla="*/ 2147483646 w 322"/>
                <a:gd name="T29" fmla="*/ 2147483646 h 217"/>
                <a:gd name="T30" fmla="*/ 2147483646 w 322"/>
                <a:gd name="T31" fmla="*/ 2147483646 h 217"/>
                <a:gd name="T32" fmla="*/ 2147483646 w 322"/>
                <a:gd name="T33" fmla="*/ 2147483646 h 217"/>
                <a:gd name="T34" fmla="*/ 2147483646 w 322"/>
                <a:gd name="T35" fmla="*/ 0 h 217"/>
                <a:gd name="T36" fmla="*/ 2147483646 w 322"/>
                <a:gd name="T37" fmla="*/ 2147483646 h 217"/>
                <a:gd name="T38" fmla="*/ 2147483646 w 322"/>
                <a:gd name="T39" fmla="*/ 2147483646 h 217"/>
                <a:gd name="T40" fmla="*/ 2147483646 w 322"/>
                <a:gd name="T41" fmla="*/ 2147483646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2"/>
                <a:gd name="T64" fmla="*/ 0 h 217"/>
                <a:gd name="T65" fmla="*/ 322 w 322"/>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2" h="217">
                  <a:moveTo>
                    <a:pt x="260" y="72"/>
                  </a:moveTo>
                  <a:lnTo>
                    <a:pt x="321" y="96"/>
                  </a:lnTo>
                  <a:lnTo>
                    <a:pt x="278" y="128"/>
                  </a:lnTo>
                  <a:lnTo>
                    <a:pt x="182" y="208"/>
                  </a:lnTo>
                  <a:lnTo>
                    <a:pt x="139" y="208"/>
                  </a:lnTo>
                  <a:lnTo>
                    <a:pt x="61" y="208"/>
                  </a:lnTo>
                  <a:lnTo>
                    <a:pt x="9" y="208"/>
                  </a:lnTo>
                  <a:lnTo>
                    <a:pt x="9" y="216"/>
                  </a:lnTo>
                  <a:lnTo>
                    <a:pt x="9" y="208"/>
                  </a:lnTo>
                  <a:lnTo>
                    <a:pt x="9" y="184"/>
                  </a:lnTo>
                  <a:lnTo>
                    <a:pt x="0" y="160"/>
                  </a:lnTo>
                  <a:lnTo>
                    <a:pt x="0" y="144"/>
                  </a:lnTo>
                  <a:lnTo>
                    <a:pt x="9" y="136"/>
                  </a:lnTo>
                  <a:lnTo>
                    <a:pt x="9" y="128"/>
                  </a:lnTo>
                  <a:lnTo>
                    <a:pt x="35" y="120"/>
                  </a:lnTo>
                  <a:lnTo>
                    <a:pt x="139" y="80"/>
                  </a:lnTo>
                  <a:lnTo>
                    <a:pt x="113" y="32"/>
                  </a:lnTo>
                  <a:lnTo>
                    <a:pt x="139" y="0"/>
                  </a:lnTo>
                  <a:lnTo>
                    <a:pt x="191" y="40"/>
                  </a:lnTo>
                  <a:lnTo>
                    <a:pt x="252" y="40"/>
                  </a:lnTo>
                  <a:lnTo>
                    <a:pt x="260" y="72"/>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78" name="Freeform 107">
              <a:extLst>
                <a:ext uri="{FF2B5EF4-FFF2-40B4-BE49-F238E27FC236}">
                  <a16:creationId xmlns="" xmlns:a16="http://schemas.microsoft.com/office/drawing/2014/main" id="{ED1A11F4-2FD3-436D-9AC2-C2E8DD507186}"/>
                </a:ext>
              </a:extLst>
            </p:cNvPr>
            <p:cNvSpPr>
              <a:spLocks/>
            </p:cNvSpPr>
            <p:nvPr/>
          </p:nvSpPr>
          <p:spPr bwMode="auto">
            <a:xfrm>
              <a:off x="4937912" y="3724718"/>
              <a:ext cx="78172" cy="64766"/>
            </a:xfrm>
            <a:custGeom>
              <a:avLst/>
              <a:gdLst>
                <a:gd name="T0" fmla="*/ 2147483646 w 61"/>
                <a:gd name="T1" fmla="*/ 2147483646 h 49"/>
                <a:gd name="T2" fmla="*/ 2147483646 w 61"/>
                <a:gd name="T3" fmla="*/ 2147483646 h 49"/>
                <a:gd name="T4" fmla="*/ 0 w 61"/>
                <a:gd name="T5" fmla="*/ 2147483646 h 49"/>
                <a:gd name="T6" fmla="*/ 2147483646 w 61"/>
                <a:gd name="T7" fmla="*/ 0 h 49"/>
                <a:gd name="T8" fmla="*/ 2147483646 w 61"/>
                <a:gd name="T9" fmla="*/ 2147483646 h 49"/>
                <a:gd name="T10" fmla="*/ 0 60000 65536"/>
                <a:gd name="T11" fmla="*/ 0 60000 65536"/>
                <a:gd name="T12" fmla="*/ 0 60000 65536"/>
                <a:gd name="T13" fmla="*/ 0 60000 65536"/>
                <a:gd name="T14" fmla="*/ 0 60000 65536"/>
                <a:gd name="T15" fmla="*/ 0 w 61"/>
                <a:gd name="T16" fmla="*/ 0 h 49"/>
                <a:gd name="T17" fmla="*/ 61 w 61"/>
                <a:gd name="T18" fmla="*/ 49 h 49"/>
              </a:gdLst>
              <a:ahLst/>
              <a:cxnLst>
                <a:cxn ang="T10">
                  <a:pos x="T0" y="T1"/>
                </a:cxn>
                <a:cxn ang="T11">
                  <a:pos x="T2" y="T3"/>
                </a:cxn>
                <a:cxn ang="T12">
                  <a:pos x="T4" y="T5"/>
                </a:cxn>
                <a:cxn ang="T13">
                  <a:pos x="T6" y="T7"/>
                </a:cxn>
                <a:cxn ang="T14">
                  <a:pos x="T8" y="T9"/>
                </a:cxn>
              </a:cxnLst>
              <a:rect l="T15" t="T16" r="T17" b="T18"/>
              <a:pathLst>
                <a:path w="61" h="49">
                  <a:moveTo>
                    <a:pt x="60" y="16"/>
                  </a:moveTo>
                  <a:lnTo>
                    <a:pt x="43" y="48"/>
                  </a:lnTo>
                  <a:lnTo>
                    <a:pt x="0" y="24"/>
                  </a:lnTo>
                  <a:lnTo>
                    <a:pt x="34" y="0"/>
                  </a:lnTo>
                  <a:lnTo>
                    <a:pt x="60" y="16"/>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79" name="Freeform 108">
              <a:extLst>
                <a:ext uri="{FF2B5EF4-FFF2-40B4-BE49-F238E27FC236}">
                  <a16:creationId xmlns="" xmlns:a16="http://schemas.microsoft.com/office/drawing/2014/main" id="{77442075-5E75-486C-A601-5B66338C1265}"/>
                </a:ext>
              </a:extLst>
            </p:cNvPr>
            <p:cNvSpPr>
              <a:spLocks/>
            </p:cNvSpPr>
            <p:nvPr/>
          </p:nvSpPr>
          <p:spPr bwMode="auto">
            <a:xfrm>
              <a:off x="4871466" y="3724718"/>
              <a:ext cx="56675" cy="53634"/>
            </a:xfrm>
            <a:custGeom>
              <a:avLst/>
              <a:gdLst>
                <a:gd name="T0" fmla="*/ 2147483646 w 44"/>
                <a:gd name="T1" fmla="*/ 0 h 41"/>
                <a:gd name="T2" fmla="*/ 0 w 44"/>
                <a:gd name="T3" fmla="*/ 2147483646 h 41"/>
                <a:gd name="T4" fmla="*/ 2147483646 w 44"/>
                <a:gd name="T5" fmla="*/ 2147483646 h 41"/>
                <a:gd name="T6" fmla="*/ 2147483646 w 44"/>
                <a:gd name="T7" fmla="*/ 2147483646 h 41"/>
                <a:gd name="T8" fmla="*/ 2147483646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26" y="0"/>
                  </a:moveTo>
                  <a:lnTo>
                    <a:pt x="0" y="8"/>
                  </a:lnTo>
                  <a:lnTo>
                    <a:pt x="17" y="40"/>
                  </a:lnTo>
                  <a:lnTo>
                    <a:pt x="43" y="8"/>
                  </a:lnTo>
                  <a:lnTo>
                    <a:pt x="26" y="0"/>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80" name="Freeform 109">
              <a:extLst>
                <a:ext uri="{FF2B5EF4-FFF2-40B4-BE49-F238E27FC236}">
                  <a16:creationId xmlns="" xmlns:a16="http://schemas.microsoft.com/office/drawing/2014/main" id="{607909BC-42DF-488E-BD63-6B3664864084}"/>
                </a:ext>
              </a:extLst>
            </p:cNvPr>
            <p:cNvSpPr>
              <a:spLocks/>
            </p:cNvSpPr>
            <p:nvPr/>
          </p:nvSpPr>
          <p:spPr bwMode="auto">
            <a:xfrm>
              <a:off x="4882214" y="3532444"/>
              <a:ext cx="200316" cy="160903"/>
            </a:xfrm>
            <a:custGeom>
              <a:avLst/>
              <a:gdLst>
                <a:gd name="T0" fmla="*/ 2147483646 w 157"/>
                <a:gd name="T1" fmla="*/ 2147483646 h 121"/>
                <a:gd name="T2" fmla="*/ 2147483646 w 157"/>
                <a:gd name="T3" fmla="*/ 2147483646 h 121"/>
                <a:gd name="T4" fmla="*/ 2147483646 w 157"/>
                <a:gd name="T5" fmla="*/ 2147483646 h 121"/>
                <a:gd name="T6" fmla="*/ 2147483646 w 157"/>
                <a:gd name="T7" fmla="*/ 2147483646 h 121"/>
                <a:gd name="T8" fmla="*/ 2147483646 w 157"/>
                <a:gd name="T9" fmla="*/ 2147483646 h 121"/>
                <a:gd name="T10" fmla="*/ 2147483646 w 157"/>
                <a:gd name="T11" fmla="*/ 2147483646 h 121"/>
                <a:gd name="T12" fmla="*/ 2147483646 w 157"/>
                <a:gd name="T13" fmla="*/ 2147483646 h 121"/>
                <a:gd name="T14" fmla="*/ 2147483646 w 157"/>
                <a:gd name="T15" fmla="*/ 2147483646 h 121"/>
                <a:gd name="T16" fmla="*/ 2147483646 w 157"/>
                <a:gd name="T17" fmla="*/ 0 h 121"/>
                <a:gd name="T18" fmla="*/ 0 w 157"/>
                <a:gd name="T19" fmla="*/ 2147483646 h 121"/>
                <a:gd name="T20" fmla="*/ 2147483646 w 157"/>
                <a:gd name="T21" fmla="*/ 2147483646 h 1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21"/>
                <a:gd name="T35" fmla="*/ 157 w 157"/>
                <a:gd name="T36" fmla="*/ 121 h 1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21">
                  <a:moveTo>
                    <a:pt x="26" y="112"/>
                  </a:moveTo>
                  <a:lnTo>
                    <a:pt x="69" y="120"/>
                  </a:lnTo>
                  <a:lnTo>
                    <a:pt x="139" y="120"/>
                  </a:lnTo>
                  <a:lnTo>
                    <a:pt x="156" y="104"/>
                  </a:lnTo>
                  <a:lnTo>
                    <a:pt x="156" y="64"/>
                  </a:lnTo>
                  <a:lnTo>
                    <a:pt x="139" y="56"/>
                  </a:lnTo>
                  <a:lnTo>
                    <a:pt x="139" y="32"/>
                  </a:lnTo>
                  <a:lnTo>
                    <a:pt x="156" y="24"/>
                  </a:lnTo>
                  <a:lnTo>
                    <a:pt x="147" y="0"/>
                  </a:lnTo>
                  <a:lnTo>
                    <a:pt x="0" y="80"/>
                  </a:lnTo>
                  <a:lnTo>
                    <a:pt x="26" y="112"/>
                  </a:lnTo>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81" name="Freeform 110">
              <a:extLst>
                <a:ext uri="{FF2B5EF4-FFF2-40B4-BE49-F238E27FC236}">
                  <a16:creationId xmlns="" xmlns:a16="http://schemas.microsoft.com/office/drawing/2014/main" id="{D4E4DE98-4251-40C2-BDFB-D77827B4F86A}"/>
                </a:ext>
              </a:extLst>
            </p:cNvPr>
            <p:cNvSpPr>
              <a:spLocks/>
            </p:cNvSpPr>
            <p:nvPr/>
          </p:nvSpPr>
          <p:spPr bwMode="auto">
            <a:xfrm>
              <a:off x="4926183" y="3361915"/>
              <a:ext cx="642918" cy="895322"/>
            </a:xfrm>
            <a:custGeom>
              <a:avLst/>
              <a:gdLst>
                <a:gd name="T0" fmla="*/ 2147483647 w 503"/>
                <a:gd name="T1" fmla="*/ 2147483647 h 673"/>
                <a:gd name="T2" fmla="*/ 2147483647 w 503"/>
                <a:gd name="T3" fmla="*/ 2147483647 h 673"/>
                <a:gd name="T4" fmla="*/ 2147483647 w 503"/>
                <a:gd name="T5" fmla="*/ 2147483647 h 673"/>
                <a:gd name="T6" fmla="*/ 2147483647 w 503"/>
                <a:gd name="T7" fmla="*/ 2147483647 h 673"/>
                <a:gd name="T8" fmla="*/ 2147483647 w 503"/>
                <a:gd name="T9" fmla="*/ 2147483647 h 673"/>
                <a:gd name="T10" fmla="*/ 2147483647 w 503"/>
                <a:gd name="T11" fmla="*/ 2147483647 h 673"/>
                <a:gd name="T12" fmla="*/ 2147483647 w 503"/>
                <a:gd name="T13" fmla="*/ 2147483647 h 673"/>
                <a:gd name="T14" fmla="*/ 0 w 503"/>
                <a:gd name="T15" fmla="*/ 2147483647 h 673"/>
                <a:gd name="T16" fmla="*/ 0 w 503"/>
                <a:gd name="T17" fmla="*/ 2147483647 h 673"/>
                <a:gd name="T18" fmla="*/ 2147483647 w 503"/>
                <a:gd name="T19" fmla="*/ 2147483647 h 673"/>
                <a:gd name="T20" fmla="*/ 2147483647 w 503"/>
                <a:gd name="T21" fmla="*/ 2147483647 h 673"/>
                <a:gd name="T22" fmla="*/ 2147483647 w 503"/>
                <a:gd name="T23" fmla="*/ 2147483647 h 673"/>
                <a:gd name="T24" fmla="*/ 2147483647 w 503"/>
                <a:gd name="T25" fmla="*/ 2147483647 h 673"/>
                <a:gd name="T26" fmla="*/ 2147483647 w 503"/>
                <a:gd name="T27" fmla="*/ 2147483647 h 673"/>
                <a:gd name="T28" fmla="*/ 0 w 503"/>
                <a:gd name="T29" fmla="*/ 2147483647 h 673"/>
                <a:gd name="T30" fmla="*/ 2147483647 w 503"/>
                <a:gd name="T31" fmla="*/ 2147483647 h 673"/>
                <a:gd name="T32" fmla="*/ 2147483647 w 503"/>
                <a:gd name="T33" fmla="*/ 2147483647 h 673"/>
                <a:gd name="T34" fmla="*/ 2147483647 w 503"/>
                <a:gd name="T35" fmla="*/ 2147483647 h 673"/>
                <a:gd name="T36" fmla="*/ 2147483647 w 503"/>
                <a:gd name="T37" fmla="*/ 2147483647 h 673"/>
                <a:gd name="T38" fmla="*/ 2147483647 w 503"/>
                <a:gd name="T39" fmla="*/ 2147483647 h 673"/>
                <a:gd name="T40" fmla="*/ 2147483647 w 503"/>
                <a:gd name="T41" fmla="*/ 2147483647 h 673"/>
                <a:gd name="T42" fmla="*/ 2147483647 w 503"/>
                <a:gd name="T43" fmla="*/ 2147483647 h 673"/>
                <a:gd name="T44" fmla="*/ 2147483647 w 503"/>
                <a:gd name="T45" fmla="*/ 2147483647 h 673"/>
                <a:gd name="T46" fmla="*/ 2147483647 w 503"/>
                <a:gd name="T47" fmla="*/ 2147483647 h 673"/>
                <a:gd name="T48" fmla="*/ 2147483647 w 503"/>
                <a:gd name="T49" fmla="*/ 2147483647 h 673"/>
                <a:gd name="T50" fmla="*/ 2147483647 w 503"/>
                <a:gd name="T51" fmla="*/ 2147483647 h 673"/>
                <a:gd name="T52" fmla="*/ 2147483647 w 503"/>
                <a:gd name="T53" fmla="*/ 2147483647 h 673"/>
                <a:gd name="T54" fmla="*/ 2147483647 w 503"/>
                <a:gd name="T55" fmla="*/ 2147483647 h 673"/>
                <a:gd name="T56" fmla="*/ 2147483647 w 503"/>
                <a:gd name="T57" fmla="*/ 2147483647 h 673"/>
                <a:gd name="T58" fmla="*/ 2147483647 w 503"/>
                <a:gd name="T59" fmla="*/ 2147483647 h 673"/>
                <a:gd name="T60" fmla="*/ 2147483647 w 503"/>
                <a:gd name="T61" fmla="*/ 2147483647 h 673"/>
                <a:gd name="T62" fmla="*/ 2147483647 w 503"/>
                <a:gd name="T63" fmla="*/ 2147483647 h 673"/>
                <a:gd name="T64" fmla="*/ 2147483647 w 503"/>
                <a:gd name="T65" fmla="*/ 2147483647 h 673"/>
                <a:gd name="T66" fmla="*/ 2147483647 w 503"/>
                <a:gd name="T67" fmla="*/ 2147483647 h 673"/>
                <a:gd name="T68" fmla="*/ 2147483647 w 503"/>
                <a:gd name="T69" fmla="*/ 2147483647 h 673"/>
                <a:gd name="T70" fmla="*/ 2147483647 w 503"/>
                <a:gd name="T71" fmla="*/ 2147483647 h 673"/>
                <a:gd name="T72" fmla="*/ 2147483647 w 503"/>
                <a:gd name="T73" fmla="*/ 2147483647 h 673"/>
                <a:gd name="T74" fmla="*/ 2147483647 w 503"/>
                <a:gd name="T75" fmla="*/ 2147483647 h 673"/>
                <a:gd name="T76" fmla="*/ 2147483647 w 503"/>
                <a:gd name="T77" fmla="*/ 2147483647 h 673"/>
                <a:gd name="T78" fmla="*/ 2147483647 w 503"/>
                <a:gd name="T79" fmla="*/ 2147483647 h 673"/>
                <a:gd name="T80" fmla="*/ 2147483647 w 503"/>
                <a:gd name="T81" fmla="*/ 0 h 673"/>
                <a:gd name="T82" fmla="*/ 2147483647 w 503"/>
                <a:gd name="T83" fmla="*/ 2147483647 h 673"/>
                <a:gd name="T84" fmla="*/ 2147483647 w 503"/>
                <a:gd name="T85" fmla="*/ 2147483647 h 673"/>
                <a:gd name="T86" fmla="*/ 2147483647 w 503"/>
                <a:gd name="T87" fmla="*/ 2147483647 h 673"/>
                <a:gd name="T88" fmla="*/ 2147483647 w 503"/>
                <a:gd name="T89" fmla="*/ 2147483647 h 673"/>
                <a:gd name="T90" fmla="*/ 2147483647 w 503"/>
                <a:gd name="T91" fmla="*/ 2147483647 h 673"/>
                <a:gd name="T92" fmla="*/ 2147483647 w 503"/>
                <a:gd name="T93" fmla="*/ 2147483647 h 673"/>
                <a:gd name="T94" fmla="*/ 2147483647 w 503"/>
                <a:gd name="T95" fmla="*/ 2147483647 h 673"/>
                <a:gd name="T96" fmla="*/ 2147483647 w 503"/>
                <a:gd name="T97" fmla="*/ 2147483647 h 673"/>
                <a:gd name="T98" fmla="*/ 2147483647 w 503"/>
                <a:gd name="T99" fmla="*/ 2147483647 h 673"/>
                <a:gd name="T100" fmla="*/ 2147483647 w 503"/>
                <a:gd name="T101" fmla="*/ 2147483647 h 673"/>
                <a:gd name="T102" fmla="*/ 2147483647 w 503"/>
                <a:gd name="T103" fmla="*/ 2147483647 h 673"/>
                <a:gd name="T104" fmla="*/ 2147483647 w 503"/>
                <a:gd name="T105" fmla="*/ 2147483647 h 6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3"/>
                <a:gd name="T160" fmla="*/ 0 h 673"/>
                <a:gd name="T161" fmla="*/ 503 w 503"/>
                <a:gd name="T162" fmla="*/ 673 h 6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3" h="673">
                  <a:moveTo>
                    <a:pt x="156" y="152"/>
                  </a:moveTo>
                  <a:lnTo>
                    <a:pt x="173" y="200"/>
                  </a:lnTo>
                  <a:lnTo>
                    <a:pt x="138" y="256"/>
                  </a:lnTo>
                  <a:lnTo>
                    <a:pt x="104" y="296"/>
                  </a:lnTo>
                  <a:lnTo>
                    <a:pt x="130" y="320"/>
                  </a:lnTo>
                  <a:lnTo>
                    <a:pt x="87" y="376"/>
                  </a:lnTo>
                  <a:lnTo>
                    <a:pt x="43" y="408"/>
                  </a:lnTo>
                  <a:lnTo>
                    <a:pt x="0" y="424"/>
                  </a:lnTo>
                  <a:lnTo>
                    <a:pt x="0" y="472"/>
                  </a:lnTo>
                  <a:lnTo>
                    <a:pt x="9" y="504"/>
                  </a:lnTo>
                  <a:lnTo>
                    <a:pt x="52" y="512"/>
                  </a:lnTo>
                  <a:lnTo>
                    <a:pt x="87" y="536"/>
                  </a:lnTo>
                  <a:lnTo>
                    <a:pt x="43" y="568"/>
                  </a:lnTo>
                  <a:lnTo>
                    <a:pt x="17" y="568"/>
                  </a:lnTo>
                  <a:lnTo>
                    <a:pt x="0" y="576"/>
                  </a:lnTo>
                  <a:lnTo>
                    <a:pt x="43" y="616"/>
                  </a:lnTo>
                  <a:lnTo>
                    <a:pt x="87" y="584"/>
                  </a:lnTo>
                  <a:lnTo>
                    <a:pt x="130" y="600"/>
                  </a:lnTo>
                  <a:lnTo>
                    <a:pt x="147" y="632"/>
                  </a:lnTo>
                  <a:lnTo>
                    <a:pt x="147" y="664"/>
                  </a:lnTo>
                  <a:lnTo>
                    <a:pt x="173" y="672"/>
                  </a:lnTo>
                  <a:lnTo>
                    <a:pt x="225" y="624"/>
                  </a:lnTo>
                  <a:lnTo>
                    <a:pt x="260" y="616"/>
                  </a:lnTo>
                  <a:lnTo>
                    <a:pt x="303" y="576"/>
                  </a:lnTo>
                  <a:lnTo>
                    <a:pt x="389" y="536"/>
                  </a:lnTo>
                  <a:lnTo>
                    <a:pt x="450" y="496"/>
                  </a:lnTo>
                  <a:lnTo>
                    <a:pt x="459" y="432"/>
                  </a:lnTo>
                  <a:lnTo>
                    <a:pt x="502" y="416"/>
                  </a:lnTo>
                  <a:lnTo>
                    <a:pt x="502" y="384"/>
                  </a:lnTo>
                  <a:lnTo>
                    <a:pt x="459" y="344"/>
                  </a:lnTo>
                  <a:lnTo>
                    <a:pt x="441" y="328"/>
                  </a:lnTo>
                  <a:lnTo>
                    <a:pt x="450" y="264"/>
                  </a:lnTo>
                  <a:lnTo>
                    <a:pt x="467" y="208"/>
                  </a:lnTo>
                  <a:lnTo>
                    <a:pt x="450" y="184"/>
                  </a:lnTo>
                  <a:lnTo>
                    <a:pt x="502" y="160"/>
                  </a:lnTo>
                  <a:lnTo>
                    <a:pt x="485" y="136"/>
                  </a:lnTo>
                  <a:lnTo>
                    <a:pt x="407" y="128"/>
                  </a:lnTo>
                  <a:lnTo>
                    <a:pt x="372" y="120"/>
                  </a:lnTo>
                  <a:lnTo>
                    <a:pt x="355" y="64"/>
                  </a:lnTo>
                  <a:lnTo>
                    <a:pt x="389" y="40"/>
                  </a:lnTo>
                  <a:lnTo>
                    <a:pt x="372" y="0"/>
                  </a:lnTo>
                  <a:lnTo>
                    <a:pt x="355" y="8"/>
                  </a:lnTo>
                  <a:lnTo>
                    <a:pt x="320" y="24"/>
                  </a:lnTo>
                  <a:lnTo>
                    <a:pt x="277" y="32"/>
                  </a:lnTo>
                  <a:lnTo>
                    <a:pt x="251" y="32"/>
                  </a:lnTo>
                  <a:lnTo>
                    <a:pt x="251" y="72"/>
                  </a:lnTo>
                  <a:lnTo>
                    <a:pt x="260" y="112"/>
                  </a:lnTo>
                  <a:lnTo>
                    <a:pt x="251" y="144"/>
                  </a:lnTo>
                  <a:lnTo>
                    <a:pt x="225" y="160"/>
                  </a:lnTo>
                  <a:lnTo>
                    <a:pt x="208" y="120"/>
                  </a:lnTo>
                  <a:lnTo>
                    <a:pt x="164" y="80"/>
                  </a:lnTo>
                  <a:lnTo>
                    <a:pt x="138" y="104"/>
                  </a:lnTo>
                  <a:lnTo>
                    <a:pt x="156" y="152"/>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82" name="Freeform 111">
              <a:extLst>
                <a:ext uri="{FF2B5EF4-FFF2-40B4-BE49-F238E27FC236}">
                  <a16:creationId xmlns="" xmlns:a16="http://schemas.microsoft.com/office/drawing/2014/main" id="{9690B2AD-5ACB-42D0-8165-082547AE4CE6}"/>
                </a:ext>
              </a:extLst>
            </p:cNvPr>
            <p:cNvSpPr>
              <a:spLocks/>
            </p:cNvSpPr>
            <p:nvPr/>
          </p:nvSpPr>
          <p:spPr bwMode="auto">
            <a:xfrm>
              <a:off x="5702046" y="2829125"/>
              <a:ext cx="89898" cy="43515"/>
            </a:xfrm>
            <a:custGeom>
              <a:avLst/>
              <a:gdLst>
                <a:gd name="T0" fmla="*/ 2147483646 w 70"/>
                <a:gd name="T1" fmla="*/ 2147483646 h 33"/>
                <a:gd name="T2" fmla="*/ 2147483646 w 70"/>
                <a:gd name="T3" fmla="*/ 0 h 33"/>
                <a:gd name="T4" fmla="*/ 0 w 70"/>
                <a:gd name="T5" fmla="*/ 2147483646 h 33"/>
                <a:gd name="T6" fmla="*/ 2147483646 w 70"/>
                <a:gd name="T7" fmla="*/ 2147483646 h 33"/>
                <a:gd name="T8" fmla="*/ 2147483646 w 70"/>
                <a:gd name="T9" fmla="*/ 2147483646 h 33"/>
                <a:gd name="T10" fmla="*/ 2147483646 w 70"/>
                <a:gd name="T11" fmla="*/ 2147483646 h 33"/>
                <a:gd name="T12" fmla="*/ 0 60000 65536"/>
                <a:gd name="T13" fmla="*/ 0 60000 65536"/>
                <a:gd name="T14" fmla="*/ 0 60000 65536"/>
                <a:gd name="T15" fmla="*/ 0 60000 65536"/>
                <a:gd name="T16" fmla="*/ 0 60000 65536"/>
                <a:gd name="T17" fmla="*/ 0 60000 65536"/>
                <a:gd name="T18" fmla="*/ 0 w 70"/>
                <a:gd name="T19" fmla="*/ 0 h 33"/>
                <a:gd name="T20" fmla="*/ 70 w 7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70" h="33">
                  <a:moveTo>
                    <a:pt x="69" y="8"/>
                  </a:moveTo>
                  <a:lnTo>
                    <a:pt x="26" y="0"/>
                  </a:lnTo>
                  <a:lnTo>
                    <a:pt x="0" y="16"/>
                  </a:lnTo>
                  <a:lnTo>
                    <a:pt x="26" y="32"/>
                  </a:lnTo>
                  <a:lnTo>
                    <a:pt x="60" y="32"/>
                  </a:lnTo>
                  <a:lnTo>
                    <a:pt x="69" y="8"/>
                  </a:lnTo>
                </a:path>
              </a:pathLst>
            </a:custGeom>
            <a:solidFill>
              <a:srgbClr val="CBCBCB"/>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83" name="Freeform 112">
              <a:extLst>
                <a:ext uri="{FF2B5EF4-FFF2-40B4-BE49-F238E27FC236}">
                  <a16:creationId xmlns="" xmlns:a16="http://schemas.microsoft.com/office/drawing/2014/main" id="{3ABCB246-17C5-4C54-8900-9B66DD580899}"/>
                </a:ext>
              </a:extLst>
            </p:cNvPr>
            <p:cNvSpPr>
              <a:spLocks/>
            </p:cNvSpPr>
            <p:nvPr/>
          </p:nvSpPr>
          <p:spPr bwMode="auto">
            <a:xfrm>
              <a:off x="5624662" y="2477706"/>
              <a:ext cx="598469" cy="352414"/>
            </a:xfrm>
            <a:custGeom>
              <a:avLst/>
              <a:gdLst>
                <a:gd name="T0" fmla="*/ 2147483647 w 469"/>
                <a:gd name="T1" fmla="*/ 2147483647 h 265"/>
                <a:gd name="T2" fmla="*/ 2147483647 w 469"/>
                <a:gd name="T3" fmla="*/ 2147483647 h 265"/>
                <a:gd name="T4" fmla="*/ 2147483647 w 469"/>
                <a:gd name="T5" fmla="*/ 2147483647 h 265"/>
                <a:gd name="T6" fmla="*/ 2147483647 w 469"/>
                <a:gd name="T7" fmla="*/ 2147483647 h 265"/>
                <a:gd name="T8" fmla="*/ 2147483647 w 469"/>
                <a:gd name="T9" fmla="*/ 2147483647 h 265"/>
                <a:gd name="T10" fmla="*/ 2147483647 w 469"/>
                <a:gd name="T11" fmla="*/ 2147483647 h 265"/>
                <a:gd name="T12" fmla="*/ 0 w 469"/>
                <a:gd name="T13" fmla="*/ 2147483647 h 265"/>
                <a:gd name="T14" fmla="*/ 2147483647 w 469"/>
                <a:gd name="T15" fmla="*/ 2147483647 h 265"/>
                <a:gd name="T16" fmla="*/ 2147483647 w 469"/>
                <a:gd name="T17" fmla="*/ 2147483647 h 265"/>
                <a:gd name="T18" fmla="*/ 2147483647 w 469"/>
                <a:gd name="T19" fmla="*/ 2147483647 h 265"/>
                <a:gd name="T20" fmla="*/ 2147483647 w 469"/>
                <a:gd name="T21" fmla="*/ 2147483647 h 265"/>
                <a:gd name="T22" fmla="*/ 2147483647 w 469"/>
                <a:gd name="T23" fmla="*/ 2147483647 h 265"/>
                <a:gd name="T24" fmla="*/ 2147483647 w 469"/>
                <a:gd name="T25" fmla="*/ 2147483647 h 265"/>
                <a:gd name="T26" fmla="*/ 2147483647 w 469"/>
                <a:gd name="T27" fmla="*/ 2147483647 h 265"/>
                <a:gd name="T28" fmla="*/ 2147483647 w 469"/>
                <a:gd name="T29" fmla="*/ 2147483647 h 265"/>
                <a:gd name="T30" fmla="*/ 2147483647 w 469"/>
                <a:gd name="T31" fmla="*/ 2147483647 h 265"/>
                <a:gd name="T32" fmla="*/ 2147483647 w 469"/>
                <a:gd name="T33" fmla="*/ 2147483647 h 265"/>
                <a:gd name="T34" fmla="*/ 2147483647 w 469"/>
                <a:gd name="T35" fmla="*/ 2147483647 h 265"/>
                <a:gd name="T36" fmla="*/ 2147483647 w 469"/>
                <a:gd name="T37" fmla="*/ 2147483647 h 265"/>
                <a:gd name="T38" fmla="*/ 2147483647 w 469"/>
                <a:gd name="T39" fmla="*/ 2147483647 h 265"/>
                <a:gd name="T40" fmla="*/ 2147483647 w 469"/>
                <a:gd name="T41" fmla="*/ 2147483647 h 265"/>
                <a:gd name="T42" fmla="*/ 2147483647 w 469"/>
                <a:gd name="T43" fmla="*/ 2147483647 h 265"/>
                <a:gd name="T44" fmla="*/ 2147483647 w 469"/>
                <a:gd name="T45" fmla="*/ 2147483647 h 265"/>
                <a:gd name="T46" fmla="*/ 2147483647 w 469"/>
                <a:gd name="T47" fmla="*/ 2147483647 h 265"/>
                <a:gd name="T48" fmla="*/ 2147483647 w 469"/>
                <a:gd name="T49" fmla="*/ 2147483647 h 265"/>
                <a:gd name="T50" fmla="*/ 2147483647 w 469"/>
                <a:gd name="T51" fmla="*/ 2147483647 h 265"/>
                <a:gd name="T52" fmla="*/ 2147483647 w 469"/>
                <a:gd name="T53" fmla="*/ 2147483647 h 265"/>
                <a:gd name="T54" fmla="*/ 2147483647 w 469"/>
                <a:gd name="T55" fmla="*/ 2147483647 h 265"/>
                <a:gd name="T56" fmla="*/ 2147483647 w 469"/>
                <a:gd name="T57" fmla="*/ 2147483647 h 265"/>
                <a:gd name="T58" fmla="*/ 2147483647 w 469"/>
                <a:gd name="T59" fmla="*/ 2147483647 h 265"/>
                <a:gd name="T60" fmla="*/ 2147483647 w 469"/>
                <a:gd name="T61" fmla="*/ 2147483647 h 265"/>
                <a:gd name="T62" fmla="*/ 2147483647 w 469"/>
                <a:gd name="T63" fmla="*/ 2147483647 h 265"/>
                <a:gd name="T64" fmla="*/ 2147483647 w 469"/>
                <a:gd name="T65" fmla="*/ 2147483647 h 265"/>
                <a:gd name="T66" fmla="*/ 2147483647 w 469"/>
                <a:gd name="T67" fmla="*/ 2147483647 h 265"/>
                <a:gd name="T68" fmla="*/ 2147483647 w 469"/>
                <a:gd name="T69" fmla="*/ 2147483647 h 265"/>
                <a:gd name="T70" fmla="*/ 2147483647 w 469"/>
                <a:gd name="T71" fmla="*/ 2147483647 h 265"/>
                <a:gd name="T72" fmla="*/ 2147483647 w 469"/>
                <a:gd name="T73" fmla="*/ 2147483647 h 265"/>
                <a:gd name="T74" fmla="*/ 2147483647 w 469"/>
                <a:gd name="T75" fmla="*/ 2147483647 h 265"/>
                <a:gd name="T76" fmla="*/ 2147483647 w 469"/>
                <a:gd name="T77" fmla="*/ 2147483647 h 265"/>
                <a:gd name="T78" fmla="*/ 2147483647 w 469"/>
                <a:gd name="T79" fmla="*/ 2147483647 h 265"/>
                <a:gd name="T80" fmla="*/ 2147483647 w 469"/>
                <a:gd name="T81" fmla="*/ 2147483647 h 265"/>
                <a:gd name="T82" fmla="*/ 2147483647 w 469"/>
                <a:gd name="T83" fmla="*/ 2147483647 h 265"/>
                <a:gd name="T84" fmla="*/ 2147483647 w 469"/>
                <a:gd name="T85" fmla="*/ 2147483647 h 265"/>
                <a:gd name="T86" fmla="*/ 2147483647 w 469"/>
                <a:gd name="T87" fmla="*/ 2147483647 h 265"/>
                <a:gd name="T88" fmla="*/ 2147483647 w 469"/>
                <a:gd name="T89" fmla="*/ 2147483647 h 265"/>
                <a:gd name="T90" fmla="*/ 2147483647 w 469"/>
                <a:gd name="T91" fmla="*/ 2147483647 h 265"/>
                <a:gd name="T92" fmla="*/ 2147483647 w 469"/>
                <a:gd name="T93" fmla="*/ 2147483647 h 265"/>
                <a:gd name="T94" fmla="*/ 2147483647 w 469"/>
                <a:gd name="T95" fmla="*/ 2147483647 h 265"/>
                <a:gd name="T96" fmla="*/ 2147483647 w 469"/>
                <a:gd name="T97" fmla="*/ 2147483647 h 265"/>
                <a:gd name="T98" fmla="*/ 2147483647 w 469"/>
                <a:gd name="T99" fmla="*/ 2147483647 h 265"/>
                <a:gd name="T100" fmla="*/ 2147483647 w 469"/>
                <a:gd name="T101" fmla="*/ 2147483647 h 265"/>
                <a:gd name="T102" fmla="*/ 2147483647 w 469"/>
                <a:gd name="T103" fmla="*/ 2147483647 h 265"/>
                <a:gd name="T104" fmla="*/ 2147483647 w 469"/>
                <a:gd name="T105" fmla="*/ 2147483647 h 265"/>
                <a:gd name="T106" fmla="*/ 2147483647 w 469"/>
                <a:gd name="T107" fmla="*/ 0 h 265"/>
                <a:gd name="T108" fmla="*/ 2147483647 w 469"/>
                <a:gd name="T109" fmla="*/ 2147483647 h 265"/>
                <a:gd name="T110" fmla="*/ 2147483647 w 469"/>
                <a:gd name="T111" fmla="*/ 2147483647 h 265"/>
                <a:gd name="T112" fmla="*/ 2147483647 w 469"/>
                <a:gd name="T113" fmla="*/ 2147483647 h 265"/>
                <a:gd name="T114" fmla="*/ 2147483647 w 469"/>
                <a:gd name="T115" fmla="*/ 2147483647 h 265"/>
                <a:gd name="T116" fmla="*/ 2147483647 w 469"/>
                <a:gd name="T117" fmla="*/ 2147483647 h 265"/>
                <a:gd name="T118" fmla="*/ 2147483647 w 469"/>
                <a:gd name="T119" fmla="*/ 2147483647 h 2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9"/>
                <a:gd name="T181" fmla="*/ 0 h 265"/>
                <a:gd name="T182" fmla="*/ 469 w 469"/>
                <a:gd name="T183" fmla="*/ 265 h 2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9" h="265">
                  <a:moveTo>
                    <a:pt x="14" y="117"/>
                  </a:moveTo>
                  <a:lnTo>
                    <a:pt x="17" y="144"/>
                  </a:lnTo>
                  <a:lnTo>
                    <a:pt x="9" y="152"/>
                  </a:lnTo>
                  <a:lnTo>
                    <a:pt x="17" y="176"/>
                  </a:lnTo>
                  <a:lnTo>
                    <a:pt x="35" y="176"/>
                  </a:lnTo>
                  <a:lnTo>
                    <a:pt x="9" y="192"/>
                  </a:lnTo>
                  <a:lnTo>
                    <a:pt x="0" y="200"/>
                  </a:lnTo>
                  <a:lnTo>
                    <a:pt x="9" y="232"/>
                  </a:lnTo>
                  <a:lnTo>
                    <a:pt x="26" y="232"/>
                  </a:lnTo>
                  <a:lnTo>
                    <a:pt x="35" y="208"/>
                  </a:lnTo>
                  <a:lnTo>
                    <a:pt x="61" y="208"/>
                  </a:lnTo>
                  <a:lnTo>
                    <a:pt x="61" y="224"/>
                  </a:lnTo>
                  <a:lnTo>
                    <a:pt x="78" y="224"/>
                  </a:lnTo>
                  <a:lnTo>
                    <a:pt x="104" y="216"/>
                  </a:lnTo>
                  <a:lnTo>
                    <a:pt x="104" y="224"/>
                  </a:lnTo>
                  <a:lnTo>
                    <a:pt x="113" y="224"/>
                  </a:lnTo>
                  <a:lnTo>
                    <a:pt x="113" y="208"/>
                  </a:lnTo>
                  <a:lnTo>
                    <a:pt x="139" y="200"/>
                  </a:lnTo>
                  <a:lnTo>
                    <a:pt x="139" y="208"/>
                  </a:lnTo>
                  <a:lnTo>
                    <a:pt x="147" y="216"/>
                  </a:lnTo>
                  <a:lnTo>
                    <a:pt x="147" y="192"/>
                  </a:lnTo>
                  <a:lnTo>
                    <a:pt x="173" y="176"/>
                  </a:lnTo>
                  <a:lnTo>
                    <a:pt x="173" y="152"/>
                  </a:lnTo>
                  <a:lnTo>
                    <a:pt x="165" y="120"/>
                  </a:lnTo>
                  <a:lnTo>
                    <a:pt x="165" y="88"/>
                  </a:lnTo>
                  <a:lnTo>
                    <a:pt x="199" y="80"/>
                  </a:lnTo>
                  <a:lnTo>
                    <a:pt x="269" y="104"/>
                  </a:lnTo>
                  <a:lnTo>
                    <a:pt x="269" y="136"/>
                  </a:lnTo>
                  <a:lnTo>
                    <a:pt x="243" y="176"/>
                  </a:lnTo>
                  <a:lnTo>
                    <a:pt x="208" y="184"/>
                  </a:lnTo>
                  <a:lnTo>
                    <a:pt x="199" y="208"/>
                  </a:lnTo>
                  <a:lnTo>
                    <a:pt x="199" y="240"/>
                  </a:lnTo>
                  <a:lnTo>
                    <a:pt x="243" y="232"/>
                  </a:lnTo>
                  <a:lnTo>
                    <a:pt x="269" y="224"/>
                  </a:lnTo>
                  <a:lnTo>
                    <a:pt x="321" y="264"/>
                  </a:lnTo>
                  <a:lnTo>
                    <a:pt x="338" y="264"/>
                  </a:lnTo>
                  <a:lnTo>
                    <a:pt x="399" y="208"/>
                  </a:lnTo>
                  <a:lnTo>
                    <a:pt x="468" y="184"/>
                  </a:lnTo>
                  <a:lnTo>
                    <a:pt x="468" y="112"/>
                  </a:lnTo>
                  <a:lnTo>
                    <a:pt x="433" y="88"/>
                  </a:lnTo>
                  <a:lnTo>
                    <a:pt x="416" y="72"/>
                  </a:lnTo>
                  <a:lnTo>
                    <a:pt x="373" y="40"/>
                  </a:lnTo>
                  <a:lnTo>
                    <a:pt x="364" y="40"/>
                  </a:lnTo>
                  <a:lnTo>
                    <a:pt x="347" y="72"/>
                  </a:lnTo>
                  <a:lnTo>
                    <a:pt x="338" y="88"/>
                  </a:lnTo>
                  <a:lnTo>
                    <a:pt x="321" y="56"/>
                  </a:lnTo>
                  <a:lnTo>
                    <a:pt x="303" y="48"/>
                  </a:lnTo>
                  <a:lnTo>
                    <a:pt x="277" y="24"/>
                  </a:lnTo>
                  <a:lnTo>
                    <a:pt x="225" y="24"/>
                  </a:lnTo>
                  <a:lnTo>
                    <a:pt x="191" y="8"/>
                  </a:lnTo>
                  <a:lnTo>
                    <a:pt x="173" y="32"/>
                  </a:lnTo>
                  <a:lnTo>
                    <a:pt x="147" y="48"/>
                  </a:lnTo>
                  <a:lnTo>
                    <a:pt x="130" y="24"/>
                  </a:lnTo>
                  <a:lnTo>
                    <a:pt x="113" y="0"/>
                  </a:lnTo>
                  <a:lnTo>
                    <a:pt x="78" y="40"/>
                  </a:lnTo>
                  <a:lnTo>
                    <a:pt x="87" y="72"/>
                  </a:lnTo>
                  <a:lnTo>
                    <a:pt x="69" y="96"/>
                  </a:lnTo>
                  <a:lnTo>
                    <a:pt x="61" y="96"/>
                  </a:lnTo>
                  <a:lnTo>
                    <a:pt x="46" y="107"/>
                  </a:lnTo>
                  <a:lnTo>
                    <a:pt x="14" y="117"/>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84" name="Freeform 113">
              <a:extLst>
                <a:ext uri="{FF2B5EF4-FFF2-40B4-BE49-F238E27FC236}">
                  <a16:creationId xmlns="" xmlns:a16="http://schemas.microsoft.com/office/drawing/2014/main" id="{B83A7CD0-A764-49E5-B095-81C971564DD1}"/>
                </a:ext>
              </a:extLst>
            </p:cNvPr>
            <p:cNvSpPr>
              <a:spLocks/>
            </p:cNvSpPr>
            <p:nvPr/>
          </p:nvSpPr>
          <p:spPr bwMode="auto">
            <a:xfrm>
              <a:off x="5978664" y="2371346"/>
              <a:ext cx="788964" cy="768326"/>
            </a:xfrm>
            <a:custGeom>
              <a:avLst/>
              <a:gdLst>
                <a:gd name="T0" fmla="*/ 2147483647 w 617"/>
                <a:gd name="T1" fmla="*/ 2147483647 h 577"/>
                <a:gd name="T2" fmla="*/ 2147483647 w 617"/>
                <a:gd name="T3" fmla="*/ 2147483647 h 577"/>
                <a:gd name="T4" fmla="*/ 2147483647 w 617"/>
                <a:gd name="T5" fmla="*/ 2147483647 h 577"/>
                <a:gd name="T6" fmla="*/ 2147483647 w 617"/>
                <a:gd name="T7" fmla="*/ 0 h 577"/>
                <a:gd name="T8" fmla="*/ 2147483647 w 617"/>
                <a:gd name="T9" fmla="*/ 2147483647 h 577"/>
                <a:gd name="T10" fmla="*/ 2147483647 w 617"/>
                <a:gd name="T11" fmla="*/ 2147483647 h 577"/>
                <a:gd name="T12" fmla="*/ 2147483647 w 617"/>
                <a:gd name="T13" fmla="*/ 2147483647 h 577"/>
                <a:gd name="T14" fmla="*/ 2147483647 w 617"/>
                <a:gd name="T15" fmla="*/ 2147483647 h 577"/>
                <a:gd name="T16" fmla="*/ 2147483647 w 617"/>
                <a:gd name="T17" fmla="*/ 2147483647 h 577"/>
                <a:gd name="T18" fmla="*/ 2147483647 w 617"/>
                <a:gd name="T19" fmla="*/ 2147483647 h 577"/>
                <a:gd name="T20" fmla="*/ 2147483647 w 617"/>
                <a:gd name="T21" fmla="*/ 2147483647 h 577"/>
                <a:gd name="T22" fmla="*/ 0 w 617"/>
                <a:gd name="T23" fmla="*/ 2147483647 h 577"/>
                <a:gd name="T24" fmla="*/ 2147483647 w 617"/>
                <a:gd name="T25" fmla="*/ 2147483647 h 577"/>
                <a:gd name="T26" fmla="*/ 2147483647 w 617"/>
                <a:gd name="T27" fmla="*/ 2147483647 h 577"/>
                <a:gd name="T28" fmla="*/ 2147483647 w 617"/>
                <a:gd name="T29" fmla="*/ 2147483647 h 577"/>
                <a:gd name="T30" fmla="*/ 2147483647 w 617"/>
                <a:gd name="T31" fmla="*/ 2147483647 h 577"/>
                <a:gd name="T32" fmla="*/ 2147483647 w 617"/>
                <a:gd name="T33" fmla="*/ 2147483647 h 577"/>
                <a:gd name="T34" fmla="*/ 2147483647 w 617"/>
                <a:gd name="T35" fmla="*/ 2147483647 h 577"/>
                <a:gd name="T36" fmla="*/ 2147483647 w 617"/>
                <a:gd name="T37" fmla="*/ 2147483647 h 577"/>
                <a:gd name="T38" fmla="*/ 2147483647 w 617"/>
                <a:gd name="T39" fmla="*/ 2147483647 h 577"/>
                <a:gd name="T40" fmla="*/ 2147483647 w 617"/>
                <a:gd name="T41" fmla="*/ 2147483647 h 577"/>
                <a:gd name="T42" fmla="*/ 2147483647 w 617"/>
                <a:gd name="T43" fmla="*/ 2147483647 h 577"/>
                <a:gd name="T44" fmla="*/ 2147483647 w 617"/>
                <a:gd name="T45" fmla="*/ 2147483647 h 577"/>
                <a:gd name="T46" fmla="*/ 2147483647 w 617"/>
                <a:gd name="T47" fmla="*/ 2147483647 h 577"/>
                <a:gd name="T48" fmla="*/ 2147483647 w 617"/>
                <a:gd name="T49" fmla="*/ 2147483647 h 577"/>
                <a:gd name="T50" fmla="*/ 2147483647 w 617"/>
                <a:gd name="T51" fmla="*/ 2147483647 h 577"/>
                <a:gd name="T52" fmla="*/ 2147483647 w 617"/>
                <a:gd name="T53" fmla="*/ 2147483647 h 577"/>
                <a:gd name="T54" fmla="*/ 2147483647 w 617"/>
                <a:gd name="T55" fmla="*/ 2147483647 h 577"/>
                <a:gd name="T56" fmla="*/ 2147483647 w 617"/>
                <a:gd name="T57" fmla="*/ 2147483647 h 577"/>
                <a:gd name="T58" fmla="*/ 2147483647 w 617"/>
                <a:gd name="T59" fmla="*/ 2147483647 h 577"/>
                <a:gd name="T60" fmla="*/ 2147483647 w 617"/>
                <a:gd name="T61" fmla="*/ 2147483647 h 577"/>
                <a:gd name="T62" fmla="*/ 2147483647 w 617"/>
                <a:gd name="T63" fmla="*/ 2147483647 h 577"/>
                <a:gd name="T64" fmla="*/ 2147483647 w 617"/>
                <a:gd name="T65" fmla="*/ 2147483647 h 577"/>
                <a:gd name="T66" fmla="*/ 2147483647 w 617"/>
                <a:gd name="T67" fmla="*/ 2147483647 h 577"/>
                <a:gd name="T68" fmla="*/ 2147483647 w 617"/>
                <a:gd name="T69" fmla="*/ 2147483647 h 577"/>
                <a:gd name="T70" fmla="*/ 2147483647 w 617"/>
                <a:gd name="T71" fmla="*/ 2147483647 h 577"/>
                <a:gd name="T72" fmla="*/ 2147483647 w 617"/>
                <a:gd name="T73" fmla="*/ 2147483647 h 577"/>
                <a:gd name="T74" fmla="*/ 2147483647 w 617"/>
                <a:gd name="T75" fmla="*/ 2147483647 h 577"/>
                <a:gd name="T76" fmla="*/ 2147483647 w 617"/>
                <a:gd name="T77" fmla="*/ 2147483647 h 577"/>
                <a:gd name="T78" fmla="*/ 2147483647 w 617"/>
                <a:gd name="T79" fmla="*/ 2147483647 h 577"/>
                <a:gd name="T80" fmla="*/ 2147483647 w 617"/>
                <a:gd name="T81" fmla="*/ 2147483647 h 577"/>
                <a:gd name="T82" fmla="*/ 2147483647 w 617"/>
                <a:gd name="T83" fmla="*/ 2147483647 h 577"/>
                <a:gd name="T84" fmla="*/ 2147483647 w 617"/>
                <a:gd name="T85" fmla="*/ 2147483647 h 577"/>
                <a:gd name="T86" fmla="*/ 2147483647 w 617"/>
                <a:gd name="T87" fmla="*/ 2147483647 h 577"/>
                <a:gd name="T88" fmla="*/ 2147483647 w 617"/>
                <a:gd name="T89" fmla="*/ 2147483647 h 577"/>
                <a:gd name="T90" fmla="*/ 2147483647 w 617"/>
                <a:gd name="T91" fmla="*/ 2147483647 h 577"/>
                <a:gd name="T92" fmla="*/ 2147483647 w 617"/>
                <a:gd name="T93" fmla="*/ 2147483647 h 577"/>
                <a:gd name="T94" fmla="*/ 2147483647 w 617"/>
                <a:gd name="T95" fmla="*/ 2147483647 h 577"/>
                <a:gd name="T96" fmla="*/ 2147483647 w 617"/>
                <a:gd name="T97" fmla="*/ 2147483647 h 577"/>
                <a:gd name="T98" fmla="*/ 2147483647 w 617"/>
                <a:gd name="T99" fmla="*/ 2147483647 h 577"/>
                <a:gd name="T100" fmla="*/ 2147483647 w 617"/>
                <a:gd name="T101" fmla="*/ 2147483647 h 577"/>
                <a:gd name="T102" fmla="*/ 2147483647 w 617"/>
                <a:gd name="T103" fmla="*/ 2147483647 h 577"/>
                <a:gd name="T104" fmla="*/ 2147483647 w 617"/>
                <a:gd name="T105" fmla="*/ 2147483647 h 577"/>
                <a:gd name="T106" fmla="*/ 2147483647 w 617"/>
                <a:gd name="T107" fmla="*/ 2147483647 h 577"/>
                <a:gd name="T108" fmla="*/ 2147483647 w 617"/>
                <a:gd name="T109" fmla="*/ 2147483647 h 577"/>
                <a:gd name="T110" fmla="*/ 2147483647 w 617"/>
                <a:gd name="T111" fmla="*/ 2147483647 h 577"/>
                <a:gd name="T112" fmla="*/ 2147483647 w 617"/>
                <a:gd name="T113" fmla="*/ 2147483647 h 577"/>
                <a:gd name="T114" fmla="*/ 2147483647 w 617"/>
                <a:gd name="T115" fmla="*/ 2147483647 h 5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7"/>
                <a:gd name="T175" fmla="*/ 0 h 577"/>
                <a:gd name="T176" fmla="*/ 617 w 617"/>
                <a:gd name="T177" fmla="*/ 577 h 5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7" h="577">
                  <a:moveTo>
                    <a:pt x="521" y="72"/>
                  </a:moveTo>
                  <a:lnTo>
                    <a:pt x="495" y="8"/>
                  </a:lnTo>
                  <a:lnTo>
                    <a:pt x="442" y="8"/>
                  </a:lnTo>
                  <a:lnTo>
                    <a:pt x="408" y="0"/>
                  </a:lnTo>
                  <a:lnTo>
                    <a:pt x="304" y="72"/>
                  </a:lnTo>
                  <a:lnTo>
                    <a:pt x="243" y="80"/>
                  </a:lnTo>
                  <a:lnTo>
                    <a:pt x="147" y="80"/>
                  </a:lnTo>
                  <a:lnTo>
                    <a:pt x="156" y="40"/>
                  </a:lnTo>
                  <a:lnTo>
                    <a:pt x="95" y="24"/>
                  </a:lnTo>
                  <a:lnTo>
                    <a:pt x="61" y="64"/>
                  </a:lnTo>
                  <a:lnTo>
                    <a:pt x="43" y="96"/>
                  </a:lnTo>
                  <a:lnTo>
                    <a:pt x="0" y="104"/>
                  </a:lnTo>
                  <a:lnTo>
                    <a:pt x="26" y="128"/>
                  </a:lnTo>
                  <a:lnTo>
                    <a:pt x="43" y="136"/>
                  </a:lnTo>
                  <a:lnTo>
                    <a:pt x="61" y="168"/>
                  </a:lnTo>
                  <a:lnTo>
                    <a:pt x="69" y="152"/>
                  </a:lnTo>
                  <a:lnTo>
                    <a:pt x="87" y="120"/>
                  </a:lnTo>
                  <a:lnTo>
                    <a:pt x="95" y="120"/>
                  </a:lnTo>
                  <a:lnTo>
                    <a:pt x="139" y="152"/>
                  </a:lnTo>
                  <a:lnTo>
                    <a:pt x="156" y="168"/>
                  </a:lnTo>
                  <a:lnTo>
                    <a:pt x="191" y="192"/>
                  </a:lnTo>
                  <a:lnTo>
                    <a:pt x="260" y="288"/>
                  </a:lnTo>
                  <a:lnTo>
                    <a:pt x="243" y="328"/>
                  </a:lnTo>
                  <a:lnTo>
                    <a:pt x="208" y="384"/>
                  </a:lnTo>
                  <a:lnTo>
                    <a:pt x="182" y="376"/>
                  </a:lnTo>
                  <a:lnTo>
                    <a:pt x="156" y="344"/>
                  </a:lnTo>
                  <a:lnTo>
                    <a:pt x="147" y="352"/>
                  </a:lnTo>
                  <a:lnTo>
                    <a:pt x="78" y="448"/>
                  </a:lnTo>
                  <a:lnTo>
                    <a:pt x="95" y="488"/>
                  </a:lnTo>
                  <a:lnTo>
                    <a:pt x="104" y="504"/>
                  </a:lnTo>
                  <a:lnTo>
                    <a:pt x="147" y="488"/>
                  </a:lnTo>
                  <a:lnTo>
                    <a:pt x="191" y="448"/>
                  </a:lnTo>
                  <a:lnTo>
                    <a:pt x="174" y="432"/>
                  </a:lnTo>
                  <a:lnTo>
                    <a:pt x="191" y="408"/>
                  </a:lnTo>
                  <a:lnTo>
                    <a:pt x="208" y="416"/>
                  </a:lnTo>
                  <a:lnTo>
                    <a:pt x="226" y="400"/>
                  </a:lnTo>
                  <a:lnTo>
                    <a:pt x="243" y="424"/>
                  </a:lnTo>
                  <a:lnTo>
                    <a:pt x="252" y="464"/>
                  </a:lnTo>
                  <a:lnTo>
                    <a:pt x="295" y="424"/>
                  </a:lnTo>
                  <a:lnTo>
                    <a:pt x="312" y="432"/>
                  </a:lnTo>
                  <a:lnTo>
                    <a:pt x="330" y="456"/>
                  </a:lnTo>
                  <a:lnTo>
                    <a:pt x="356" y="448"/>
                  </a:lnTo>
                  <a:lnTo>
                    <a:pt x="382" y="448"/>
                  </a:lnTo>
                  <a:lnTo>
                    <a:pt x="399" y="456"/>
                  </a:lnTo>
                  <a:lnTo>
                    <a:pt x="425" y="408"/>
                  </a:lnTo>
                  <a:lnTo>
                    <a:pt x="477" y="400"/>
                  </a:lnTo>
                  <a:lnTo>
                    <a:pt x="529" y="552"/>
                  </a:lnTo>
                  <a:lnTo>
                    <a:pt x="590" y="576"/>
                  </a:lnTo>
                  <a:lnTo>
                    <a:pt x="590" y="464"/>
                  </a:lnTo>
                  <a:lnTo>
                    <a:pt x="573" y="424"/>
                  </a:lnTo>
                  <a:lnTo>
                    <a:pt x="581" y="400"/>
                  </a:lnTo>
                  <a:lnTo>
                    <a:pt x="616" y="368"/>
                  </a:lnTo>
                  <a:lnTo>
                    <a:pt x="607" y="352"/>
                  </a:lnTo>
                  <a:lnTo>
                    <a:pt x="590" y="352"/>
                  </a:lnTo>
                  <a:lnTo>
                    <a:pt x="538" y="152"/>
                  </a:lnTo>
                  <a:lnTo>
                    <a:pt x="599" y="104"/>
                  </a:lnTo>
                  <a:lnTo>
                    <a:pt x="581" y="64"/>
                  </a:lnTo>
                  <a:lnTo>
                    <a:pt x="521" y="72"/>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85" name="Freeform 114">
              <a:extLst>
                <a:ext uri="{FF2B5EF4-FFF2-40B4-BE49-F238E27FC236}">
                  <a16:creationId xmlns="" xmlns:a16="http://schemas.microsoft.com/office/drawing/2014/main" id="{7EE71F4A-412A-4469-B96F-476355528503}"/>
                </a:ext>
              </a:extLst>
            </p:cNvPr>
            <p:cNvSpPr>
              <a:spLocks/>
            </p:cNvSpPr>
            <p:nvPr/>
          </p:nvSpPr>
          <p:spPr bwMode="auto">
            <a:xfrm>
              <a:off x="7639139" y="2733285"/>
              <a:ext cx="180970" cy="193669"/>
            </a:xfrm>
            <a:custGeom>
              <a:avLst/>
              <a:gdLst>
                <a:gd name="T0" fmla="*/ 2147483647 w 140"/>
                <a:gd name="T1" fmla="*/ 0 h 145"/>
                <a:gd name="T2" fmla="*/ 2147483647 w 140"/>
                <a:gd name="T3" fmla="*/ 2147483647 h 145"/>
                <a:gd name="T4" fmla="*/ 2147483647 w 140"/>
                <a:gd name="T5" fmla="*/ 2147483647 h 145"/>
                <a:gd name="T6" fmla="*/ 0 w 140"/>
                <a:gd name="T7" fmla="*/ 2147483647 h 145"/>
                <a:gd name="T8" fmla="*/ 0 w 140"/>
                <a:gd name="T9" fmla="*/ 2147483647 h 145"/>
                <a:gd name="T10" fmla="*/ 2147483647 w 140"/>
                <a:gd name="T11" fmla="*/ 2147483647 h 145"/>
                <a:gd name="T12" fmla="*/ 2147483647 w 140"/>
                <a:gd name="T13" fmla="*/ 2147483647 h 145"/>
                <a:gd name="T14" fmla="*/ 2147483647 w 140"/>
                <a:gd name="T15" fmla="*/ 2147483647 h 145"/>
                <a:gd name="T16" fmla="*/ 2147483647 w 140"/>
                <a:gd name="T17" fmla="*/ 2147483647 h 145"/>
                <a:gd name="T18" fmla="*/ 2147483647 w 140"/>
                <a:gd name="T19" fmla="*/ 2147483647 h 145"/>
                <a:gd name="T20" fmla="*/ 2147483647 w 140"/>
                <a:gd name="T21" fmla="*/ 2147483647 h 145"/>
                <a:gd name="T22" fmla="*/ 2147483647 w 140"/>
                <a:gd name="T23" fmla="*/ 2147483647 h 145"/>
                <a:gd name="T24" fmla="*/ 2147483647 w 140"/>
                <a:gd name="T25" fmla="*/ 0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
                <a:gd name="T40" fmla="*/ 0 h 145"/>
                <a:gd name="T41" fmla="*/ 140 w 140"/>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 h="145">
                  <a:moveTo>
                    <a:pt x="35" y="0"/>
                  </a:moveTo>
                  <a:lnTo>
                    <a:pt x="9" y="8"/>
                  </a:lnTo>
                  <a:lnTo>
                    <a:pt x="35" y="32"/>
                  </a:lnTo>
                  <a:lnTo>
                    <a:pt x="0" y="56"/>
                  </a:lnTo>
                  <a:lnTo>
                    <a:pt x="0" y="88"/>
                  </a:lnTo>
                  <a:lnTo>
                    <a:pt x="9" y="128"/>
                  </a:lnTo>
                  <a:lnTo>
                    <a:pt x="17" y="128"/>
                  </a:lnTo>
                  <a:lnTo>
                    <a:pt x="87" y="144"/>
                  </a:lnTo>
                  <a:lnTo>
                    <a:pt x="139" y="112"/>
                  </a:lnTo>
                  <a:lnTo>
                    <a:pt x="139" y="72"/>
                  </a:lnTo>
                  <a:lnTo>
                    <a:pt x="130" y="32"/>
                  </a:lnTo>
                  <a:lnTo>
                    <a:pt x="96" y="32"/>
                  </a:lnTo>
                  <a:lnTo>
                    <a:pt x="35" y="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86" name="Freeform 116">
              <a:extLst>
                <a:ext uri="{FF2B5EF4-FFF2-40B4-BE49-F238E27FC236}">
                  <a16:creationId xmlns="" xmlns:a16="http://schemas.microsoft.com/office/drawing/2014/main" id="{8D0A3F17-FC71-4ED3-AF8C-C29ABEA690FE}"/>
                </a:ext>
              </a:extLst>
            </p:cNvPr>
            <p:cNvSpPr>
              <a:spLocks/>
            </p:cNvSpPr>
            <p:nvPr/>
          </p:nvSpPr>
          <p:spPr bwMode="auto">
            <a:xfrm>
              <a:off x="7480394" y="2611052"/>
              <a:ext cx="488935" cy="311140"/>
            </a:xfrm>
            <a:custGeom>
              <a:avLst/>
              <a:gdLst>
                <a:gd name="T0" fmla="*/ 2147483647 w 383"/>
                <a:gd name="T1" fmla="*/ 2147483647 h 233"/>
                <a:gd name="T2" fmla="*/ 2147483647 w 383"/>
                <a:gd name="T3" fmla="*/ 2147483647 h 233"/>
                <a:gd name="T4" fmla="*/ 2147483647 w 383"/>
                <a:gd name="T5" fmla="*/ 2147483647 h 233"/>
                <a:gd name="T6" fmla="*/ 2147483647 w 383"/>
                <a:gd name="T7" fmla="*/ 2147483647 h 233"/>
                <a:gd name="T8" fmla="*/ 2147483647 w 383"/>
                <a:gd name="T9" fmla="*/ 2147483647 h 233"/>
                <a:gd name="T10" fmla="*/ 2147483647 w 383"/>
                <a:gd name="T11" fmla="*/ 2147483647 h 233"/>
                <a:gd name="T12" fmla="*/ 2147483647 w 383"/>
                <a:gd name="T13" fmla="*/ 2147483647 h 233"/>
                <a:gd name="T14" fmla="*/ 2147483647 w 383"/>
                <a:gd name="T15" fmla="*/ 2147483647 h 233"/>
                <a:gd name="T16" fmla="*/ 2147483647 w 383"/>
                <a:gd name="T17" fmla="*/ 2147483647 h 233"/>
                <a:gd name="T18" fmla="*/ 2147483647 w 383"/>
                <a:gd name="T19" fmla="*/ 2147483647 h 233"/>
                <a:gd name="T20" fmla="*/ 2147483647 w 383"/>
                <a:gd name="T21" fmla="*/ 2147483647 h 233"/>
                <a:gd name="T22" fmla="*/ 2147483647 w 383"/>
                <a:gd name="T23" fmla="*/ 2147483647 h 233"/>
                <a:gd name="T24" fmla="*/ 0 w 383"/>
                <a:gd name="T25" fmla="*/ 2147483647 h 233"/>
                <a:gd name="T26" fmla="*/ 2147483647 w 383"/>
                <a:gd name="T27" fmla="*/ 2147483647 h 233"/>
                <a:gd name="T28" fmla="*/ 2147483647 w 383"/>
                <a:gd name="T29" fmla="*/ 2147483647 h 233"/>
                <a:gd name="T30" fmla="*/ 2147483647 w 383"/>
                <a:gd name="T31" fmla="*/ 2147483647 h 233"/>
                <a:gd name="T32" fmla="*/ 2147483647 w 383"/>
                <a:gd name="T33" fmla="*/ 2147483647 h 233"/>
                <a:gd name="T34" fmla="*/ 2147483647 w 383"/>
                <a:gd name="T35" fmla="*/ 0 h 233"/>
                <a:gd name="T36" fmla="*/ 2147483647 w 383"/>
                <a:gd name="T37" fmla="*/ 0 h 233"/>
                <a:gd name="T38" fmla="*/ 2147483647 w 383"/>
                <a:gd name="T39" fmla="*/ 2147483647 h 233"/>
                <a:gd name="T40" fmla="*/ 2147483647 w 383"/>
                <a:gd name="T41" fmla="*/ 2147483647 h 233"/>
                <a:gd name="T42" fmla="*/ 2147483647 w 383"/>
                <a:gd name="T43" fmla="*/ 2147483647 h 233"/>
                <a:gd name="T44" fmla="*/ 2147483647 w 383"/>
                <a:gd name="T45" fmla="*/ 2147483647 h 233"/>
                <a:gd name="T46" fmla="*/ 2147483647 w 383"/>
                <a:gd name="T47" fmla="*/ 2147483647 h 233"/>
                <a:gd name="T48" fmla="*/ 2147483647 w 383"/>
                <a:gd name="T49" fmla="*/ 2147483647 h 233"/>
                <a:gd name="T50" fmla="*/ 2147483647 w 383"/>
                <a:gd name="T51" fmla="*/ 2147483647 h 233"/>
                <a:gd name="T52" fmla="*/ 2147483647 w 383"/>
                <a:gd name="T53" fmla="*/ 2147483647 h 233"/>
                <a:gd name="T54" fmla="*/ 2147483647 w 383"/>
                <a:gd name="T55" fmla="*/ 2147483647 h 233"/>
                <a:gd name="T56" fmla="*/ 2147483647 w 383"/>
                <a:gd name="T57" fmla="*/ 2147483647 h 233"/>
                <a:gd name="T58" fmla="*/ 2147483647 w 383"/>
                <a:gd name="T59" fmla="*/ 2147483647 h 233"/>
                <a:gd name="T60" fmla="*/ 2147483647 w 383"/>
                <a:gd name="T61" fmla="*/ 2147483647 h 233"/>
                <a:gd name="T62" fmla="*/ 2147483647 w 383"/>
                <a:gd name="T63" fmla="*/ 2147483647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3"/>
                <a:gd name="T97" fmla="*/ 0 h 233"/>
                <a:gd name="T98" fmla="*/ 383 w 383"/>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3" h="233">
                  <a:moveTo>
                    <a:pt x="226" y="128"/>
                  </a:moveTo>
                  <a:lnTo>
                    <a:pt x="165" y="96"/>
                  </a:lnTo>
                  <a:lnTo>
                    <a:pt x="139" y="104"/>
                  </a:lnTo>
                  <a:lnTo>
                    <a:pt x="165" y="128"/>
                  </a:lnTo>
                  <a:lnTo>
                    <a:pt x="130" y="152"/>
                  </a:lnTo>
                  <a:lnTo>
                    <a:pt x="130" y="184"/>
                  </a:lnTo>
                  <a:lnTo>
                    <a:pt x="139" y="224"/>
                  </a:lnTo>
                  <a:lnTo>
                    <a:pt x="104" y="224"/>
                  </a:lnTo>
                  <a:lnTo>
                    <a:pt x="52" y="232"/>
                  </a:lnTo>
                  <a:lnTo>
                    <a:pt x="35" y="208"/>
                  </a:lnTo>
                  <a:lnTo>
                    <a:pt x="35" y="168"/>
                  </a:lnTo>
                  <a:lnTo>
                    <a:pt x="9" y="152"/>
                  </a:lnTo>
                  <a:lnTo>
                    <a:pt x="0" y="120"/>
                  </a:lnTo>
                  <a:lnTo>
                    <a:pt x="52" y="80"/>
                  </a:lnTo>
                  <a:lnTo>
                    <a:pt x="87" y="64"/>
                  </a:lnTo>
                  <a:lnTo>
                    <a:pt x="130" y="80"/>
                  </a:lnTo>
                  <a:lnTo>
                    <a:pt x="208" y="40"/>
                  </a:lnTo>
                  <a:lnTo>
                    <a:pt x="304" y="0"/>
                  </a:lnTo>
                  <a:lnTo>
                    <a:pt x="347" y="0"/>
                  </a:lnTo>
                  <a:lnTo>
                    <a:pt x="382" y="24"/>
                  </a:lnTo>
                  <a:lnTo>
                    <a:pt x="365" y="48"/>
                  </a:lnTo>
                  <a:lnTo>
                    <a:pt x="347" y="32"/>
                  </a:lnTo>
                  <a:lnTo>
                    <a:pt x="313" y="32"/>
                  </a:lnTo>
                  <a:lnTo>
                    <a:pt x="304" y="40"/>
                  </a:lnTo>
                  <a:lnTo>
                    <a:pt x="330" y="72"/>
                  </a:lnTo>
                  <a:lnTo>
                    <a:pt x="321" y="80"/>
                  </a:lnTo>
                  <a:lnTo>
                    <a:pt x="295" y="80"/>
                  </a:lnTo>
                  <a:lnTo>
                    <a:pt x="278" y="64"/>
                  </a:lnTo>
                  <a:lnTo>
                    <a:pt x="252" y="64"/>
                  </a:lnTo>
                  <a:lnTo>
                    <a:pt x="260" y="104"/>
                  </a:lnTo>
                  <a:lnTo>
                    <a:pt x="260" y="128"/>
                  </a:lnTo>
                  <a:lnTo>
                    <a:pt x="226" y="128"/>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87" name="Freeform 115">
              <a:extLst>
                <a:ext uri="{FF2B5EF4-FFF2-40B4-BE49-F238E27FC236}">
                  <a16:creationId xmlns="" xmlns:a16="http://schemas.microsoft.com/office/drawing/2014/main" id="{A44B6523-F157-4FEE-BF14-15B53239BC43}"/>
                </a:ext>
              </a:extLst>
            </p:cNvPr>
            <p:cNvSpPr>
              <a:spLocks/>
            </p:cNvSpPr>
            <p:nvPr/>
          </p:nvSpPr>
          <p:spPr bwMode="auto">
            <a:xfrm>
              <a:off x="7796297" y="2690424"/>
              <a:ext cx="57148" cy="53973"/>
            </a:xfrm>
            <a:custGeom>
              <a:avLst/>
              <a:gdLst>
                <a:gd name="T0" fmla="*/ 2147483647 w 44"/>
                <a:gd name="T1" fmla="*/ 0 h 41"/>
                <a:gd name="T2" fmla="*/ 0 w 44"/>
                <a:gd name="T3" fmla="*/ 0 h 41"/>
                <a:gd name="T4" fmla="*/ 2147483647 w 44"/>
                <a:gd name="T5" fmla="*/ 2147483647 h 41"/>
                <a:gd name="T6" fmla="*/ 2147483647 w 44"/>
                <a:gd name="T7" fmla="*/ 2147483647 h 41"/>
                <a:gd name="T8" fmla="*/ 2147483647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26" y="0"/>
                  </a:moveTo>
                  <a:lnTo>
                    <a:pt x="0" y="0"/>
                  </a:lnTo>
                  <a:lnTo>
                    <a:pt x="9" y="40"/>
                  </a:lnTo>
                  <a:lnTo>
                    <a:pt x="43" y="16"/>
                  </a:lnTo>
                  <a:lnTo>
                    <a:pt x="26" y="0"/>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sp>
          <p:nvSpPr>
            <p:cNvPr id="188" name="Freeform 117">
              <a:extLst>
                <a:ext uri="{FF2B5EF4-FFF2-40B4-BE49-F238E27FC236}">
                  <a16:creationId xmlns="" xmlns:a16="http://schemas.microsoft.com/office/drawing/2014/main" id="{CEBA58F3-E072-4971-9328-491207DDCD0F}"/>
                </a:ext>
              </a:extLst>
            </p:cNvPr>
            <p:cNvSpPr>
              <a:spLocks/>
            </p:cNvSpPr>
            <p:nvPr/>
          </p:nvSpPr>
          <p:spPr bwMode="auto">
            <a:xfrm>
              <a:off x="4884169" y="4328863"/>
              <a:ext cx="1086595" cy="868270"/>
            </a:xfrm>
            <a:custGeom>
              <a:avLst/>
              <a:gdLst>
                <a:gd name="T0" fmla="*/ 2147483646 w 1910"/>
                <a:gd name="T1" fmla="*/ 0 h 1570"/>
                <a:gd name="T2" fmla="*/ 2147483646 w 1910"/>
                <a:gd name="T3" fmla="*/ 0 h 1570"/>
                <a:gd name="T4" fmla="*/ 2147483646 w 1910"/>
                <a:gd name="T5" fmla="*/ 0 h 1570"/>
                <a:gd name="T6" fmla="*/ 2147483646 w 1910"/>
                <a:gd name="T7" fmla="*/ 0 h 1570"/>
                <a:gd name="T8" fmla="*/ 2147483646 w 1910"/>
                <a:gd name="T9" fmla="*/ 0 h 1570"/>
                <a:gd name="T10" fmla="*/ 2147483646 w 1910"/>
                <a:gd name="T11" fmla="*/ 0 h 1570"/>
                <a:gd name="T12" fmla="*/ 2147483646 w 1910"/>
                <a:gd name="T13" fmla="*/ 0 h 1570"/>
                <a:gd name="T14" fmla="*/ 2147483646 w 1910"/>
                <a:gd name="T15" fmla="*/ 0 h 1570"/>
                <a:gd name="T16" fmla="*/ 2147483646 w 1910"/>
                <a:gd name="T17" fmla="*/ 0 h 1570"/>
                <a:gd name="T18" fmla="*/ 2147483646 w 1910"/>
                <a:gd name="T19" fmla="*/ 0 h 1570"/>
                <a:gd name="T20" fmla="*/ 2147483646 w 1910"/>
                <a:gd name="T21" fmla="*/ 0 h 1570"/>
                <a:gd name="T22" fmla="*/ 0 w 1910"/>
                <a:gd name="T23" fmla="*/ 0 h 1570"/>
                <a:gd name="T24" fmla="*/ 0 w 1910"/>
                <a:gd name="T25" fmla="*/ 0 h 1570"/>
                <a:gd name="T26" fmla="*/ 0 w 1910"/>
                <a:gd name="T27" fmla="*/ 0 h 1570"/>
                <a:gd name="T28" fmla="*/ 0 w 1910"/>
                <a:gd name="T29" fmla="*/ 0 h 1570"/>
                <a:gd name="T30" fmla="*/ 0 w 1910"/>
                <a:gd name="T31" fmla="*/ 0 h 1570"/>
                <a:gd name="T32" fmla="*/ 0 w 1910"/>
                <a:gd name="T33" fmla="*/ 0 h 1570"/>
                <a:gd name="T34" fmla="*/ 0 w 1910"/>
                <a:gd name="T35" fmla="*/ 0 h 1570"/>
                <a:gd name="T36" fmla="*/ 0 w 1910"/>
                <a:gd name="T37" fmla="*/ 0 h 1570"/>
                <a:gd name="T38" fmla="*/ 0 w 1910"/>
                <a:gd name="T39" fmla="*/ 0 h 1570"/>
                <a:gd name="T40" fmla="*/ 0 w 1910"/>
                <a:gd name="T41" fmla="*/ 0 h 1570"/>
                <a:gd name="T42" fmla="*/ 0 w 1910"/>
                <a:gd name="T43" fmla="*/ 0 h 1570"/>
                <a:gd name="T44" fmla="*/ 0 w 1910"/>
                <a:gd name="T45" fmla="*/ 0 h 1570"/>
                <a:gd name="T46" fmla="*/ 0 w 1910"/>
                <a:gd name="T47" fmla="*/ 0 h 1570"/>
                <a:gd name="T48" fmla="*/ 0 w 1910"/>
                <a:gd name="T49" fmla="*/ 0 h 1570"/>
                <a:gd name="T50" fmla="*/ 0 w 1910"/>
                <a:gd name="T51" fmla="*/ 0 h 1570"/>
                <a:gd name="T52" fmla="*/ 0 w 1910"/>
                <a:gd name="T53" fmla="*/ 0 h 1570"/>
                <a:gd name="T54" fmla="*/ 0 w 1910"/>
                <a:gd name="T55" fmla="*/ 0 h 1570"/>
                <a:gd name="T56" fmla="*/ 2147483646 w 1910"/>
                <a:gd name="T57" fmla="*/ 0 h 1570"/>
                <a:gd name="T58" fmla="*/ 2147483646 w 1910"/>
                <a:gd name="T59" fmla="*/ 0 h 1570"/>
                <a:gd name="T60" fmla="*/ 2147483646 w 1910"/>
                <a:gd name="T61" fmla="*/ 0 h 1570"/>
                <a:gd name="T62" fmla="*/ 2147483646 w 1910"/>
                <a:gd name="T63" fmla="*/ 0 h 1570"/>
                <a:gd name="T64" fmla="*/ 2147483646 w 1910"/>
                <a:gd name="T65" fmla="*/ 0 h 1570"/>
                <a:gd name="T66" fmla="*/ 2147483646 w 1910"/>
                <a:gd name="T67" fmla="*/ 0 h 1570"/>
                <a:gd name="T68" fmla="*/ 2147483646 w 1910"/>
                <a:gd name="T69" fmla="*/ 0 h 15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0"/>
                <a:gd name="T106" fmla="*/ 0 h 1570"/>
                <a:gd name="T107" fmla="*/ 1910 w 1910"/>
                <a:gd name="T108" fmla="*/ 1570 h 15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0" h="1570">
                  <a:moveTo>
                    <a:pt x="1610" y="20"/>
                  </a:moveTo>
                  <a:cubicBezTo>
                    <a:pt x="1666" y="31"/>
                    <a:pt x="1643" y="30"/>
                    <a:pt x="1680" y="30"/>
                  </a:cubicBezTo>
                  <a:lnTo>
                    <a:pt x="1650" y="250"/>
                  </a:lnTo>
                  <a:lnTo>
                    <a:pt x="1760" y="380"/>
                  </a:lnTo>
                  <a:lnTo>
                    <a:pt x="1780" y="640"/>
                  </a:lnTo>
                  <a:lnTo>
                    <a:pt x="1910" y="810"/>
                  </a:lnTo>
                  <a:lnTo>
                    <a:pt x="1810" y="1030"/>
                  </a:lnTo>
                  <a:lnTo>
                    <a:pt x="1680" y="1100"/>
                  </a:lnTo>
                  <a:lnTo>
                    <a:pt x="1590" y="1220"/>
                  </a:lnTo>
                  <a:lnTo>
                    <a:pt x="1250" y="1460"/>
                  </a:lnTo>
                  <a:lnTo>
                    <a:pt x="1090" y="1390"/>
                  </a:lnTo>
                  <a:lnTo>
                    <a:pt x="710" y="1570"/>
                  </a:lnTo>
                  <a:lnTo>
                    <a:pt x="350" y="950"/>
                  </a:lnTo>
                  <a:lnTo>
                    <a:pt x="240" y="1010"/>
                  </a:lnTo>
                  <a:lnTo>
                    <a:pt x="190" y="910"/>
                  </a:lnTo>
                  <a:lnTo>
                    <a:pt x="260" y="740"/>
                  </a:lnTo>
                  <a:lnTo>
                    <a:pt x="90" y="740"/>
                  </a:lnTo>
                  <a:lnTo>
                    <a:pt x="0" y="630"/>
                  </a:lnTo>
                  <a:lnTo>
                    <a:pt x="170" y="270"/>
                  </a:lnTo>
                  <a:lnTo>
                    <a:pt x="30" y="60"/>
                  </a:lnTo>
                  <a:lnTo>
                    <a:pt x="70" y="0"/>
                  </a:lnTo>
                  <a:lnTo>
                    <a:pt x="240" y="20"/>
                  </a:lnTo>
                  <a:lnTo>
                    <a:pt x="300" y="150"/>
                  </a:lnTo>
                  <a:lnTo>
                    <a:pt x="570" y="580"/>
                  </a:lnTo>
                  <a:lnTo>
                    <a:pt x="670" y="550"/>
                  </a:lnTo>
                  <a:lnTo>
                    <a:pt x="850" y="320"/>
                  </a:lnTo>
                  <a:lnTo>
                    <a:pt x="860" y="220"/>
                  </a:lnTo>
                  <a:lnTo>
                    <a:pt x="940" y="190"/>
                  </a:lnTo>
                  <a:lnTo>
                    <a:pt x="1020" y="170"/>
                  </a:lnTo>
                  <a:lnTo>
                    <a:pt x="1080" y="50"/>
                  </a:lnTo>
                  <a:lnTo>
                    <a:pt x="1150" y="80"/>
                  </a:lnTo>
                  <a:lnTo>
                    <a:pt x="1160" y="140"/>
                  </a:lnTo>
                  <a:lnTo>
                    <a:pt x="1450" y="30"/>
                  </a:lnTo>
                  <a:lnTo>
                    <a:pt x="1540" y="80"/>
                  </a:lnTo>
                  <a:lnTo>
                    <a:pt x="1610" y="20"/>
                  </a:lnTo>
                  <a:close/>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89" name="Freeform 118">
              <a:extLst>
                <a:ext uri="{FF2B5EF4-FFF2-40B4-BE49-F238E27FC236}">
                  <a16:creationId xmlns="" xmlns:a16="http://schemas.microsoft.com/office/drawing/2014/main" id="{2EBE2A82-5F89-4F9B-B7F5-3A042D57A84B}"/>
                </a:ext>
              </a:extLst>
            </p:cNvPr>
            <p:cNvSpPr>
              <a:spLocks/>
            </p:cNvSpPr>
            <p:nvPr/>
          </p:nvSpPr>
          <p:spPr bwMode="auto">
            <a:xfrm>
              <a:off x="5009244" y="2871628"/>
              <a:ext cx="745568" cy="411871"/>
            </a:xfrm>
            <a:custGeom>
              <a:avLst/>
              <a:gdLst>
                <a:gd name="T0" fmla="*/ 0 w 1330"/>
                <a:gd name="T1" fmla="*/ 0 h 720"/>
                <a:gd name="T2" fmla="*/ 0 w 1330"/>
                <a:gd name="T3" fmla="*/ 0 h 720"/>
                <a:gd name="T4" fmla="*/ 0 w 1330"/>
                <a:gd name="T5" fmla="*/ 0 h 720"/>
                <a:gd name="T6" fmla="*/ 0 w 1330"/>
                <a:gd name="T7" fmla="*/ 0 h 720"/>
                <a:gd name="T8" fmla="*/ 0 w 1330"/>
                <a:gd name="T9" fmla="*/ 0 h 720"/>
                <a:gd name="T10" fmla="*/ 0 w 1330"/>
                <a:gd name="T11" fmla="*/ 0 h 720"/>
                <a:gd name="T12" fmla="*/ 0 w 1330"/>
                <a:gd name="T13" fmla="*/ 0 h 720"/>
                <a:gd name="T14" fmla="*/ 0 w 1330"/>
                <a:gd name="T15" fmla="*/ 0 h 720"/>
                <a:gd name="T16" fmla="*/ 0 w 1330"/>
                <a:gd name="T17" fmla="*/ 0 h 720"/>
                <a:gd name="T18" fmla="*/ 0 w 1330"/>
                <a:gd name="T19" fmla="*/ 0 h 720"/>
                <a:gd name="T20" fmla="*/ 0 w 1330"/>
                <a:gd name="T21" fmla="*/ 0 h 720"/>
                <a:gd name="T22" fmla="*/ 0 w 1330"/>
                <a:gd name="T23" fmla="*/ 0 h 720"/>
                <a:gd name="T24" fmla="*/ 0 w 1330"/>
                <a:gd name="T25" fmla="*/ 0 h 720"/>
                <a:gd name="T26" fmla="*/ 0 w 1330"/>
                <a:gd name="T27" fmla="*/ 0 h 720"/>
                <a:gd name="T28" fmla="*/ 0 w 1330"/>
                <a:gd name="T29" fmla="*/ 0 h 720"/>
                <a:gd name="T30" fmla="*/ 0 w 1330"/>
                <a:gd name="T31" fmla="*/ 0 h 720"/>
                <a:gd name="T32" fmla="*/ 0 w 1330"/>
                <a:gd name="T33" fmla="*/ 0 h 720"/>
                <a:gd name="T34" fmla="*/ 2147483646 w 1330"/>
                <a:gd name="T35" fmla="*/ 0 h 720"/>
                <a:gd name="T36" fmla="*/ 2147483646 w 1330"/>
                <a:gd name="T37" fmla="*/ 0 h 720"/>
                <a:gd name="T38" fmla="*/ 2147483646 w 1330"/>
                <a:gd name="T39" fmla="*/ 0 h 720"/>
                <a:gd name="T40" fmla="*/ 0 w 1330"/>
                <a:gd name="T41" fmla="*/ 0 h 720"/>
                <a:gd name="T42" fmla="*/ 0 w 1330"/>
                <a:gd name="T43" fmla="*/ 0 h 720"/>
                <a:gd name="T44" fmla="*/ 0 w 1330"/>
                <a:gd name="T45" fmla="*/ 0 h 7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0"/>
                <a:gd name="T70" fmla="*/ 0 h 720"/>
                <a:gd name="T71" fmla="*/ 1330 w 1330"/>
                <a:gd name="T72" fmla="*/ 720 h 7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0" h="720">
                  <a:moveTo>
                    <a:pt x="1040" y="420"/>
                  </a:moveTo>
                  <a:cubicBezTo>
                    <a:pt x="1034" y="421"/>
                    <a:pt x="978" y="434"/>
                    <a:pt x="970" y="440"/>
                  </a:cubicBezTo>
                  <a:cubicBezTo>
                    <a:pt x="903" y="484"/>
                    <a:pt x="975" y="457"/>
                    <a:pt x="910" y="490"/>
                  </a:cubicBezTo>
                  <a:cubicBezTo>
                    <a:pt x="864" y="512"/>
                    <a:pt x="892" y="487"/>
                    <a:pt x="870" y="510"/>
                  </a:cubicBezTo>
                  <a:lnTo>
                    <a:pt x="530" y="610"/>
                  </a:lnTo>
                  <a:lnTo>
                    <a:pt x="520" y="700"/>
                  </a:lnTo>
                  <a:lnTo>
                    <a:pt x="440" y="720"/>
                  </a:lnTo>
                  <a:lnTo>
                    <a:pt x="350" y="520"/>
                  </a:lnTo>
                  <a:lnTo>
                    <a:pt x="40" y="700"/>
                  </a:lnTo>
                  <a:lnTo>
                    <a:pt x="0" y="620"/>
                  </a:lnTo>
                  <a:lnTo>
                    <a:pt x="100" y="510"/>
                  </a:lnTo>
                  <a:lnTo>
                    <a:pt x="10" y="420"/>
                  </a:lnTo>
                  <a:lnTo>
                    <a:pt x="160" y="420"/>
                  </a:lnTo>
                  <a:lnTo>
                    <a:pt x="400" y="340"/>
                  </a:lnTo>
                  <a:lnTo>
                    <a:pt x="470" y="160"/>
                  </a:lnTo>
                  <a:lnTo>
                    <a:pt x="690" y="210"/>
                  </a:lnTo>
                  <a:lnTo>
                    <a:pt x="820" y="0"/>
                  </a:lnTo>
                  <a:lnTo>
                    <a:pt x="1330" y="10"/>
                  </a:lnTo>
                  <a:lnTo>
                    <a:pt x="1250" y="60"/>
                  </a:lnTo>
                  <a:lnTo>
                    <a:pt x="1160" y="190"/>
                  </a:lnTo>
                  <a:lnTo>
                    <a:pt x="1060" y="210"/>
                  </a:lnTo>
                  <a:lnTo>
                    <a:pt x="1000" y="300"/>
                  </a:lnTo>
                  <a:lnTo>
                    <a:pt x="1040" y="420"/>
                  </a:lnTo>
                  <a:close/>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0" name="Freeform 119">
              <a:extLst>
                <a:ext uri="{FF2B5EF4-FFF2-40B4-BE49-F238E27FC236}">
                  <a16:creationId xmlns="" xmlns:a16="http://schemas.microsoft.com/office/drawing/2014/main" id="{D68A465E-F6DE-4FC6-A536-99AF3E75A0E8}"/>
                </a:ext>
              </a:extLst>
            </p:cNvPr>
            <p:cNvSpPr>
              <a:spLocks/>
            </p:cNvSpPr>
            <p:nvPr/>
          </p:nvSpPr>
          <p:spPr bwMode="auto">
            <a:xfrm rot="-139736">
              <a:off x="4878306" y="3411007"/>
              <a:ext cx="607790" cy="846006"/>
            </a:xfrm>
            <a:custGeom>
              <a:avLst/>
              <a:gdLst>
                <a:gd name="T0" fmla="*/ 2147483646 w 970"/>
                <a:gd name="T1" fmla="*/ 0 h 1590"/>
                <a:gd name="T2" fmla="*/ 2147483646 w 970"/>
                <a:gd name="T3" fmla="*/ 0 h 1590"/>
                <a:gd name="T4" fmla="*/ 2147483646 w 970"/>
                <a:gd name="T5" fmla="*/ 0 h 1590"/>
                <a:gd name="T6" fmla="*/ 2147483646 w 970"/>
                <a:gd name="T7" fmla="*/ 0 h 1590"/>
                <a:gd name="T8" fmla="*/ 2147483646 w 970"/>
                <a:gd name="T9" fmla="*/ 0 h 1590"/>
                <a:gd name="T10" fmla="*/ 2147483646 w 970"/>
                <a:gd name="T11" fmla="*/ 0 h 1590"/>
                <a:gd name="T12" fmla="*/ 2147483646 w 970"/>
                <a:gd name="T13" fmla="*/ 0 h 1590"/>
                <a:gd name="T14" fmla="*/ 2147483646 w 970"/>
                <a:gd name="T15" fmla="*/ 0 h 1590"/>
                <a:gd name="T16" fmla="*/ 2147483646 w 970"/>
                <a:gd name="T17" fmla="*/ 0 h 1590"/>
                <a:gd name="T18" fmla="*/ 2147483646 w 970"/>
                <a:gd name="T19" fmla="*/ 0 h 1590"/>
                <a:gd name="T20" fmla="*/ 2147483646 w 970"/>
                <a:gd name="T21" fmla="*/ 0 h 1590"/>
                <a:gd name="T22" fmla="*/ 2147483646 w 970"/>
                <a:gd name="T23" fmla="*/ 0 h 1590"/>
                <a:gd name="T24" fmla="*/ 2147483646 w 970"/>
                <a:gd name="T25" fmla="*/ 0 h 1590"/>
                <a:gd name="T26" fmla="*/ 0 w 970"/>
                <a:gd name="T27" fmla="*/ 0 h 1590"/>
                <a:gd name="T28" fmla="*/ 0 w 970"/>
                <a:gd name="T29" fmla="*/ 0 h 1590"/>
                <a:gd name="T30" fmla="*/ 0 w 970"/>
                <a:gd name="T31" fmla="*/ 0 h 1590"/>
                <a:gd name="T32" fmla="*/ 0 w 970"/>
                <a:gd name="T33" fmla="*/ 0 h 1590"/>
                <a:gd name="T34" fmla="*/ 0 w 970"/>
                <a:gd name="T35" fmla="*/ 0 h 1590"/>
                <a:gd name="T36" fmla="*/ 0 w 970"/>
                <a:gd name="T37" fmla="*/ 0 h 1590"/>
                <a:gd name="T38" fmla="*/ 0 w 970"/>
                <a:gd name="T39" fmla="*/ 0 h 1590"/>
                <a:gd name="T40" fmla="*/ 0 w 970"/>
                <a:gd name="T41" fmla="*/ 0 h 1590"/>
                <a:gd name="T42" fmla="*/ 0 w 970"/>
                <a:gd name="T43" fmla="*/ 0 h 1590"/>
                <a:gd name="T44" fmla="*/ 0 w 970"/>
                <a:gd name="T45" fmla="*/ 0 h 1590"/>
                <a:gd name="T46" fmla="*/ 0 w 970"/>
                <a:gd name="T47" fmla="*/ 0 h 1590"/>
                <a:gd name="T48" fmla="*/ 0 w 970"/>
                <a:gd name="T49" fmla="*/ 0 h 1590"/>
                <a:gd name="T50" fmla="*/ 0 w 970"/>
                <a:gd name="T51" fmla="*/ 0 h 1590"/>
                <a:gd name="T52" fmla="*/ 0 w 970"/>
                <a:gd name="T53" fmla="*/ 0 h 1590"/>
                <a:gd name="T54" fmla="*/ 0 w 970"/>
                <a:gd name="T55" fmla="*/ 0 h 1590"/>
                <a:gd name="T56" fmla="*/ 0 w 970"/>
                <a:gd name="T57" fmla="*/ 0 h 1590"/>
                <a:gd name="T58" fmla="*/ 0 w 970"/>
                <a:gd name="T59" fmla="*/ 0 h 1590"/>
                <a:gd name="T60" fmla="*/ 0 w 970"/>
                <a:gd name="T61" fmla="*/ 0 h 1590"/>
                <a:gd name="T62" fmla="*/ 0 w 970"/>
                <a:gd name="T63" fmla="*/ 0 h 1590"/>
                <a:gd name="T64" fmla="*/ 2147483646 w 970"/>
                <a:gd name="T65" fmla="*/ 0 h 1590"/>
                <a:gd name="T66" fmla="*/ 2147483646 w 970"/>
                <a:gd name="T67" fmla="*/ 0 h 15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0"/>
                <a:gd name="T103" fmla="*/ 0 h 1590"/>
                <a:gd name="T104" fmla="*/ 970 w 970"/>
                <a:gd name="T105" fmla="*/ 1590 h 15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0" h="1590">
                  <a:moveTo>
                    <a:pt x="648" y="88"/>
                  </a:moveTo>
                  <a:lnTo>
                    <a:pt x="760" y="300"/>
                  </a:lnTo>
                  <a:lnTo>
                    <a:pt x="840" y="280"/>
                  </a:lnTo>
                  <a:lnTo>
                    <a:pt x="730" y="400"/>
                  </a:lnTo>
                  <a:lnTo>
                    <a:pt x="870" y="810"/>
                  </a:lnTo>
                  <a:lnTo>
                    <a:pt x="810" y="860"/>
                  </a:lnTo>
                  <a:lnTo>
                    <a:pt x="890" y="860"/>
                  </a:lnTo>
                  <a:lnTo>
                    <a:pt x="970" y="1040"/>
                  </a:lnTo>
                  <a:lnTo>
                    <a:pt x="850" y="1120"/>
                  </a:lnTo>
                  <a:lnTo>
                    <a:pt x="940" y="1250"/>
                  </a:lnTo>
                  <a:lnTo>
                    <a:pt x="680" y="1380"/>
                  </a:lnTo>
                  <a:lnTo>
                    <a:pt x="630" y="1460"/>
                  </a:lnTo>
                  <a:lnTo>
                    <a:pt x="560" y="1470"/>
                  </a:lnTo>
                  <a:lnTo>
                    <a:pt x="410" y="1590"/>
                  </a:lnTo>
                  <a:lnTo>
                    <a:pt x="350" y="1590"/>
                  </a:lnTo>
                  <a:lnTo>
                    <a:pt x="360" y="1480"/>
                  </a:lnTo>
                  <a:lnTo>
                    <a:pt x="310" y="1390"/>
                  </a:lnTo>
                  <a:lnTo>
                    <a:pt x="220" y="1380"/>
                  </a:lnTo>
                  <a:lnTo>
                    <a:pt x="120" y="1450"/>
                  </a:lnTo>
                  <a:lnTo>
                    <a:pt x="0" y="1340"/>
                  </a:lnTo>
                  <a:lnTo>
                    <a:pt x="140" y="1320"/>
                  </a:lnTo>
                  <a:lnTo>
                    <a:pt x="220" y="1270"/>
                  </a:lnTo>
                  <a:lnTo>
                    <a:pt x="120" y="1180"/>
                  </a:lnTo>
                  <a:lnTo>
                    <a:pt x="20" y="1150"/>
                  </a:lnTo>
                  <a:lnTo>
                    <a:pt x="0" y="970"/>
                  </a:lnTo>
                  <a:lnTo>
                    <a:pt x="190" y="910"/>
                  </a:lnTo>
                  <a:lnTo>
                    <a:pt x="310" y="710"/>
                  </a:lnTo>
                  <a:lnTo>
                    <a:pt x="260" y="650"/>
                  </a:lnTo>
                  <a:lnTo>
                    <a:pt x="410" y="400"/>
                  </a:lnTo>
                  <a:lnTo>
                    <a:pt x="330" y="170"/>
                  </a:lnTo>
                  <a:lnTo>
                    <a:pt x="420" y="100"/>
                  </a:lnTo>
                  <a:lnTo>
                    <a:pt x="530" y="20"/>
                  </a:lnTo>
                  <a:lnTo>
                    <a:pt x="630" y="0"/>
                  </a:lnTo>
                  <a:lnTo>
                    <a:pt x="648" y="88"/>
                  </a:lnTo>
                  <a:close/>
                </a:path>
              </a:pathLst>
            </a:custGeom>
            <a:solidFill>
              <a:srgbClr val="CBCBCB"/>
            </a:solidFill>
            <a:ln w="12700">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ea typeface="MS PGothic" panose="020B0600070205080204" pitchFamily="34" charset="-128"/>
              </a:endParaRPr>
            </a:p>
          </p:txBody>
        </p:sp>
        <p:sp>
          <p:nvSpPr>
            <p:cNvPr id="191" name="Freeform 135">
              <a:extLst>
                <a:ext uri="{FF2B5EF4-FFF2-40B4-BE49-F238E27FC236}">
                  <a16:creationId xmlns="" xmlns:a16="http://schemas.microsoft.com/office/drawing/2014/main" id="{D3AAF205-C676-44D9-B22D-84572DA80B85}"/>
                </a:ext>
              </a:extLst>
            </p:cNvPr>
            <p:cNvSpPr>
              <a:spLocks/>
            </p:cNvSpPr>
            <p:nvPr/>
          </p:nvSpPr>
          <p:spPr bwMode="auto">
            <a:xfrm>
              <a:off x="6708892" y="3609558"/>
              <a:ext cx="149221" cy="133346"/>
            </a:xfrm>
            <a:custGeom>
              <a:avLst/>
              <a:gdLst>
                <a:gd name="T0" fmla="*/ 2147483647 w 114"/>
                <a:gd name="T1" fmla="*/ 2147483647 h 97"/>
                <a:gd name="T2" fmla="*/ 2147483647 w 114"/>
                <a:gd name="T3" fmla="*/ 0 h 97"/>
                <a:gd name="T4" fmla="*/ 0 w 114"/>
                <a:gd name="T5" fmla="*/ 2147483647 h 97"/>
                <a:gd name="T6" fmla="*/ 2147483647 w 114"/>
                <a:gd name="T7" fmla="*/ 2147483647 h 97"/>
                <a:gd name="T8" fmla="*/ 2147483647 w 114"/>
                <a:gd name="T9" fmla="*/ 2147483647 h 97"/>
                <a:gd name="T10" fmla="*/ 2147483647 w 114"/>
                <a:gd name="T11" fmla="*/ 2147483647 h 97"/>
                <a:gd name="T12" fmla="*/ 2147483647 w 114"/>
                <a:gd name="T13" fmla="*/ 2147483647 h 97"/>
                <a:gd name="T14" fmla="*/ 2147483647 w 114"/>
                <a:gd name="T15" fmla="*/ 2147483647 h 97"/>
                <a:gd name="T16" fmla="*/ 2147483647 w 114"/>
                <a:gd name="T17" fmla="*/ 2147483647 h 97"/>
                <a:gd name="T18" fmla="*/ 2147483647 w 114"/>
                <a:gd name="T19" fmla="*/ 2147483647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97"/>
                <a:gd name="T32" fmla="*/ 114 w 114"/>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97">
                  <a:moveTo>
                    <a:pt x="52" y="16"/>
                  </a:moveTo>
                  <a:lnTo>
                    <a:pt x="35" y="0"/>
                  </a:lnTo>
                  <a:lnTo>
                    <a:pt x="0" y="24"/>
                  </a:lnTo>
                  <a:lnTo>
                    <a:pt x="35" y="64"/>
                  </a:lnTo>
                  <a:lnTo>
                    <a:pt x="26" y="88"/>
                  </a:lnTo>
                  <a:lnTo>
                    <a:pt x="52" y="96"/>
                  </a:lnTo>
                  <a:lnTo>
                    <a:pt x="96" y="88"/>
                  </a:lnTo>
                  <a:lnTo>
                    <a:pt x="113" y="32"/>
                  </a:lnTo>
                  <a:lnTo>
                    <a:pt x="96" y="8"/>
                  </a:lnTo>
                  <a:lnTo>
                    <a:pt x="52" y="16"/>
                  </a:lnTo>
                </a:path>
              </a:pathLst>
            </a:custGeom>
            <a:solidFill>
              <a:srgbClr val="FF0000">
                <a:lumMod val="60000"/>
                <a:lumOff val="40000"/>
              </a:srgbClr>
            </a:solidFill>
            <a:ln w="12700" cap="rnd">
              <a:solidFill>
                <a:sysClr val="window" lastClr="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0000"/>
                </a:solidFill>
                <a:effectLst/>
                <a:uLnTx/>
                <a:uFillTx/>
                <a:latin typeface="Arial" charset="0"/>
                <a:ea typeface="MS PGothic" charset="0"/>
                <a:cs typeface="MS PGothic" charset="0"/>
              </a:endParaRPr>
            </a:p>
          </p:txBody>
        </p:sp>
      </p:grpSp>
    </p:spTree>
    <p:extLst>
      <p:ext uri="{BB962C8B-B14F-4D97-AF65-F5344CB8AC3E}">
        <p14:creationId xmlns:p14="http://schemas.microsoft.com/office/powerpoint/2010/main" val="396173990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802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ECCE3E"/>
                </a:solidFill>
                <a:effectLst/>
                <a:uLnTx/>
                <a:uFillTx/>
                <a:latin typeface="Arial" charset="0"/>
                <a:ea typeface="+mn-ea"/>
                <a:cs typeface="+mn-cs"/>
              </a:rPr>
              <a:t>Auf einen Blick</a:t>
            </a:r>
          </a:p>
        </p:txBody>
      </p:sp>
      <p:sp>
        <p:nvSpPr>
          <p:cNvPr id="4" name="Textfeld 3"/>
          <p:cNvSpPr txBox="1"/>
          <p:nvPr/>
        </p:nvSpPr>
        <p:spPr>
          <a:xfrm>
            <a:off x="2120900" y="2641109"/>
            <a:ext cx="8305800" cy="1846659"/>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Lehrplan 21 – ein Auftrag der Gesellschaft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Ein Kompass, um den Unterricht zu planen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21 Kantone haben neu den gleichen Lehrplan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96966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EB8B4E"/>
                </a:solidFill>
                <a:effectLst/>
                <a:uLnTx/>
                <a:uFillTx/>
                <a:latin typeface="Arial" charset="0"/>
                <a:ea typeface="+mn-ea"/>
                <a:cs typeface="+mn-cs"/>
              </a:rPr>
              <a:t>Die Einführung</a:t>
            </a:r>
          </a:p>
        </p:txBody>
      </p:sp>
      <p:sp>
        <p:nvSpPr>
          <p:cNvPr id="4" name="Textfeld 3"/>
          <p:cNvSpPr txBox="1"/>
          <p:nvPr/>
        </p:nvSpPr>
        <p:spPr>
          <a:xfrm>
            <a:off x="2120900" y="2641109"/>
            <a:ext cx="8305800" cy="1231106"/>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Gestaffelte Einführung ab 1. August 2018</a:t>
            </a:r>
            <a:br>
              <a:rPr kumimoji="0" lang="de-CH" sz="2000" b="0" i="0" u="none" strike="noStrike" kern="1200" cap="none" spc="0" normalizeH="0" baseline="0" noProof="0" dirty="0">
                <a:ln>
                  <a:noFill/>
                </a:ln>
                <a:solidFill>
                  <a:srgbClr val="000000"/>
                </a:solidFill>
                <a:effectLst/>
                <a:uLnTx/>
                <a:uFillTx/>
                <a:latin typeface="Arial" charset="0"/>
                <a:ea typeface="+mn-ea"/>
                <a:cs typeface="+mn-cs"/>
              </a:rPr>
            </a:b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Ende Juli 2022 ist die Einführung abgeschlossen</a:t>
            </a:r>
          </a:p>
        </p:txBody>
      </p:sp>
    </p:spTree>
    <p:extLst>
      <p:ext uri="{BB962C8B-B14F-4D97-AF65-F5344CB8AC3E}">
        <p14:creationId xmlns:p14="http://schemas.microsoft.com/office/powerpoint/2010/main" val="1420285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4294967295"/>
          </p:nvPr>
        </p:nvSpPr>
        <p:spPr>
          <a:xfrm>
            <a:off x="1371600" y="2906713"/>
            <a:ext cx="7772400" cy="1500187"/>
          </a:xfrm>
          <a:prstGeom prst="rect">
            <a:avLst/>
          </a:prstGeom>
        </p:spPr>
        <p:txBody>
          <a:bodyPr/>
          <a:lstStyle/>
          <a:p>
            <a:pPr marL="0" indent="0" eaLnBrk="1" hangingPunct="1">
              <a:lnSpc>
                <a:spcPct val="80000"/>
              </a:lnSpc>
              <a:tabLst/>
            </a:pPr>
            <a:r>
              <a:rPr lang="de-CH" dirty="0">
                <a:solidFill>
                  <a:srgbClr val="000000"/>
                </a:solidFill>
                <a:latin typeface="Frutiger LT 45 Light" pitchFamily="-48" charset="0"/>
              </a:rPr>
              <a:t>	</a:t>
            </a:r>
          </a:p>
        </p:txBody>
      </p:sp>
      <p:sp>
        <p:nvSpPr>
          <p:cNvPr id="3" name="Textfeld 2"/>
          <p:cNvSpPr txBox="1"/>
          <p:nvPr/>
        </p:nvSpPr>
        <p:spPr>
          <a:xfrm>
            <a:off x="2051050" y="427335"/>
            <a:ext cx="7924800" cy="4616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1" i="0" u="none" strike="noStrike" kern="1200" cap="none" spc="0" normalizeH="0" baseline="0" noProof="0" dirty="0">
                <a:ln>
                  <a:noFill/>
                </a:ln>
                <a:solidFill>
                  <a:srgbClr val="DE3E51"/>
                </a:solidFill>
                <a:effectLst/>
                <a:uLnTx/>
                <a:uFillTx/>
                <a:latin typeface="Arial" charset="0"/>
                <a:ea typeface="+mn-ea"/>
                <a:cs typeface="+mn-cs"/>
              </a:rPr>
              <a:t>Die Kompetenzorientierung</a:t>
            </a:r>
          </a:p>
        </p:txBody>
      </p:sp>
      <p:sp>
        <p:nvSpPr>
          <p:cNvPr id="4" name="Textfeld 3"/>
          <p:cNvSpPr txBox="1"/>
          <p:nvPr/>
        </p:nvSpPr>
        <p:spPr>
          <a:xfrm>
            <a:off x="2120900" y="2641109"/>
            <a:ext cx="8305800" cy="1538883"/>
          </a:xfrm>
          <a:custGeom>
            <a:avLst/>
            <a:gdLst>
              <a:gd name="connsiteX0" fmla="*/ 0 w 8305800"/>
              <a:gd name="connsiteY0" fmla="*/ 0 h 400110"/>
              <a:gd name="connsiteX1" fmla="*/ 8305800 w 8305800"/>
              <a:gd name="connsiteY1" fmla="*/ 0 h 400110"/>
              <a:gd name="connsiteX2" fmla="*/ 8305800 w 8305800"/>
              <a:gd name="connsiteY2" fmla="*/ 400110 h 400110"/>
              <a:gd name="connsiteX3" fmla="*/ 0 w 8305800"/>
              <a:gd name="connsiteY3" fmla="*/ 400110 h 400110"/>
              <a:gd name="connsiteX4" fmla="*/ 0 w 830580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0" h="400110">
                <a:moveTo>
                  <a:pt x="0" y="0"/>
                </a:moveTo>
                <a:lnTo>
                  <a:pt x="8305800" y="0"/>
                </a:lnTo>
                <a:lnTo>
                  <a:pt x="8305800" y="400110"/>
                </a:lnTo>
                <a:lnTo>
                  <a:pt x="0" y="400110"/>
                </a:lnTo>
                <a:lnTo>
                  <a:pt x="0" y="0"/>
                </a:lnTo>
                <a:close/>
              </a:path>
            </a:pathLst>
          </a:cu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Wissen ist die Grundlage für jede Kompetenz</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Was sollen Schüler, Schülerinnen wissen und können?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CH"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CH" sz="2000" b="0" i="0" u="none" strike="noStrike" kern="1200" cap="none" spc="0" normalizeH="0" baseline="0" noProof="0" dirty="0">
                <a:ln>
                  <a:noFill/>
                </a:ln>
                <a:solidFill>
                  <a:srgbClr val="000000"/>
                </a:solidFill>
                <a:effectLst/>
                <a:uLnTx/>
                <a:uFillTx/>
                <a:latin typeface="Arial" charset="0"/>
                <a:ea typeface="+mn-ea"/>
                <a:cs typeface="+mn-cs"/>
              </a:rPr>
              <a:t>Im Zentrum steht die Anwendung</a:t>
            </a:r>
          </a:p>
        </p:txBody>
      </p:sp>
    </p:spTree>
    <p:extLst>
      <p:ext uri="{BB962C8B-B14F-4D97-AF65-F5344CB8AC3E}">
        <p14:creationId xmlns:p14="http://schemas.microsoft.com/office/powerpoint/2010/main" val="2524416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point_Vorlage_WKS KV Bildung">
  <a:themeElements>
    <a:clrScheme name="wks power poin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ks power point master">
      <a:majorFont>
        <a:latin typeface="Minion Semibold"/>
        <a:ea typeface=""/>
        <a:cs typeface=""/>
      </a:majorFont>
      <a:minorFont>
        <a:latin typeface="Frutiger LT 65 Bold"/>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ks power point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ks power point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ks power point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ks power point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ks power point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ks power point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ks power point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ks power point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ks power point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ks power point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ks power point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ks power point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614DC6A450E4845BDAA342F434F551F" ma:contentTypeVersion="11" ma:contentTypeDescription="Ein neues Dokument erstellen." ma:contentTypeScope="" ma:versionID="c90d11ed37301af41c5b160ae21ad90b">
  <xsd:schema xmlns:xsd="http://www.w3.org/2001/XMLSchema" xmlns:xs="http://www.w3.org/2001/XMLSchema" xmlns:p="http://schemas.microsoft.com/office/2006/metadata/properties" xmlns:ns2="c0526515-8606-4c42-9970-241b46148909" xmlns:ns3="f5aa25b8-4de8-49fa-ae96-9c60c0174895" targetNamespace="http://schemas.microsoft.com/office/2006/metadata/properties" ma:root="true" ma:fieldsID="b107b2d0b86cc730d3adb9162da688dd" ns2:_="" ns3:_="">
    <xsd:import namespace="c0526515-8606-4c42-9970-241b46148909"/>
    <xsd:import namespace="f5aa25b8-4de8-49fa-ae96-9c60c017489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526515-8606-4c42-9970-241b4614890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a25b8-4de8-49fa-ae96-9c60c0174895"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5aa25b8-4de8-49fa-ae96-9c60c0174895">
      <UserInfo>
        <DisplayName>Annette Graeter</DisplayName>
        <AccountId>75</AccountId>
        <AccountType/>
      </UserInfo>
    </SharedWithUsers>
  </documentManagement>
</p:properties>
</file>

<file path=customXml/itemProps1.xml><?xml version="1.0" encoding="utf-8"?>
<ds:datastoreItem xmlns:ds="http://schemas.openxmlformats.org/officeDocument/2006/customXml" ds:itemID="{57FDC2B0-D240-46DA-AD9B-53FC1EDEC3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526515-8606-4c42-9970-241b46148909"/>
    <ds:schemaRef ds:uri="f5aa25b8-4de8-49fa-ae96-9c60c0174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25EC32-7AA3-4BFC-9641-B93021A9F7AC}">
  <ds:schemaRefs>
    <ds:schemaRef ds:uri="http://schemas.microsoft.com/sharepoint/v3/contenttype/forms"/>
  </ds:schemaRefs>
</ds:datastoreItem>
</file>

<file path=customXml/itemProps3.xml><?xml version="1.0" encoding="utf-8"?>
<ds:datastoreItem xmlns:ds="http://schemas.openxmlformats.org/officeDocument/2006/customXml" ds:itemID="{746F128C-488C-45C4-AAD4-D4FC03EA5057}">
  <ds:schemaRefs>
    <ds:schemaRef ds:uri="http://purl.org/dc/elements/1.1/"/>
    <ds:schemaRef ds:uri="http://purl.org/dc/terms/"/>
    <ds:schemaRef ds:uri="c0526515-8606-4c42-9970-241b46148909"/>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f5aa25b8-4de8-49fa-ae96-9c60c017489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1770</Words>
  <Application>Microsoft Office PowerPoint</Application>
  <PresentationFormat>Bildschirmpräsentation (4:3)</PresentationFormat>
  <Paragraphs>363</Paragraphs>
  <Slides>30</Slides>
  <Notes>18</Notes>
  <HiddenSlides>2</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30</vt:i4>
      </vt:variant>
    </vt:vector>
  </HeadingPairs>
  <TitlesOfParts>
    <vt:vector size="39" baseType="lpstr">
      <vt:lpstr>MS PGothic</vt:lpstr>
      <vt:lpstr>Arial</vt:lpstr>
      <vt:lpstr>Calibri</vt:lpstr>
      <vt:lpstr>Frutiger LT 45 Light</vt:lpstr>
      <vt:lpstr>Minion Semibold</vt:lpstr>
      <vt:lpstr>Wingdings</vt:lpstr>
      <vt:lpstr>Standarddesign</vt:lpstr>
      <vt:lpstr>Powerpoint_Vorlage_WKS KV Bildung</vt:lpstr>
      <vt:lpstr>Acrobat 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Schulkreis Länggasse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Schulkreis Länggasse Bern</dc:title>
  <dc:creator>Rolf Rickenbach</dc:creator>
  <cp:lastModifiedBy>schaller.markus@sensemail.ch</cp:lastModifiedBy>
  <cp:revision>462</cp:revision>
  <cp:lastPrinted>2018-05-04T13:28:13Z</cp:lastPrinted>
  <dcterms:created xsi:type="dcterms:W3CDTF">2005-04-13T18:38:16Z</dcterms:created>
  <dcterms:modified xsi:type="dcterms:W3CDTF">2018-05-07T13:22:00Z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0x010100F614DC6A450E4845BDAA342F434F551F</vt:lpwstr>
  </property>
</Properties>
</file>